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9" r:id="rId3"/>
    <p:sldId id="258" r:id="rId4"/>
    <p:sldId id="259" r:id="rId5"/>
    <p:sldId id="270" r:id="rId6"/>
    <p:sldId id="260" r:id="rId7"/>
    <p:sldId id="271" r:id="rId8"/>
    <p:sldId id="262" r:id="rId9"/>
    <p:sldId id="261" r:id="rId10"/>
    <p:sldId id="272" r:id="rId11"/>
    <p:sldId id="263" r:id="rId12"/>
    <p:sldId id="265" r:id="rId13"/>
    <p:sldId id="268" r:id="rId14"/>
    <p:sldId id="267" r:id="rId15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00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27" autoAdjust="0"/>
  </p:normalViewPr>
  <p:slideViewPr>
    <p:cSldViewPr>
      <p:cViewPr>
        <p:scale>
          <a:sx n="70" d="100"/>
          <a:sy n="70" d="100"/>
        </p:scale>
        <p:origin x="-1368" y="-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1668-A334-44E1-8447-8EFB568ED4B1}" type="datetimeFigureOut">
              <a:rPr lang="en-GB" smtClean="0"/>
              <a:t>11/05/2015</a:t>
            </a:fld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09853A-4ABA-4EA7-8983-57A68176456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1668-A334-44E1-8447-8EFB568ED4B1}" type="datetimeFigureOut">
              <a:rPr lang="en-GB" smtClean="0"/>
              <a:t>11/05/2015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853A-4ABA-4EA7-8983-57A68176456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1668-A334-44E1-8447-8EFB568ED4B1}" type="datetimeFigureOut">
              <a:rPr lang="en-GB" smtClean="0"/>
              <a:t>11/05/2015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853A-4ABA-4EA7-8983-57A68176456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1668-A334-44E1-8447-8EFB568ED4B1}" type="datetimeFigureOut">
              <a:rPr lang="en-GB" smtClean="0"/>
              <a:t>11/05/2015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853A-4ABA-4EA7-8983-57A68176456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1668-A334-44E1-8447-8EFB568ED4B1}" type="datetimeFigureOut">
              <a:rPr lang="en-GB" smtClean="0"/>
              <a:t>11/05/2015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853A-4ABA-4EA7-8983-57A68176456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1668-A334-44E1-8447-8EFB568ED4B1}" type="datetimeFigureOut">
              <a:rPr lang="en-GB" smtClean="0"/>
              <a:t>11/05/2015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853A-4ABA-4EA7-8983-57A68176456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1668-A334-44E1-8447-8EFB568ED4B1}" type="datetimeFigureOut">
              <a:rPr lang="en-GB" smtClean="0"/>
              <a:t>11/05/2015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853A-4ABA-4EA7-8983-57A68176456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1668-A334-44E1-8447-8EFB568ED4B1}" type="datetimeFigureOut">
              <a:rPr lang="en-GB" smtClean="0"/>
              <a:t>11/05/2015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853A-4ABA-4EA7-8983-57A68176456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1668-A334-44E1-8447-8EFB568ED4B1}" type="datetimeFigureOut">
              <a:rPr lang="en-GB" smtClean="0"/>
              <a:t>11/05/2015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853A-4ABA-4EA7-8983-57A68176456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1668-A334-44E1-8447-8EFB568ED4B1}" type="datetimeFigureOut">
              <a:rPr lang="en-GB" smtClean="0"/>
              <a:t>11/05/2015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853A-4ABA-4EA7-8983-57A68176456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1668-A334-44E1-8447-8EFB568ED4B1}" type="datetimeFigureOut">
              <a:rPr lang="en-GB" smtClean="0"/>
              <a:t>11/05/2015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853A-4ABA-4EA7-8983-57A68176456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E971668-A334-44E1-8447-8EFB568ED4B1}" type="datetimeFigureOut">
              <a:rPr lang="en-GB" smtClean="0"/>
              <a:t>11/05/2015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A09853A-4ABA-4EA7-8983-57A68176456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wmf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.uk/url?sa=i&amp;source=images&amp;cd=&amp;cad=rja&amp;docid=yR0RTS-9ZrmQVM&amp;tbnid=WruCfCA_8_8KBM:&amp;ved=0CAgQjRwwAA&amp;url=http://myrivendell.wordpress.com/2012/02/17/feel-it-name-it-move-on-through-it/&amp;ei=k3hVUpSNFMaAhAfgr4GADQ&amp;psig=AFQjCNGpn-7wocguF5z2i5RA4yXAa0ga9A&amp;ust=1381419539436479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usinesspeople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Socioeconomi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7" Type="http://schemas.openxmlformats.org/officeDocument/2006/relationships/image" Target="../media/image10.jpg"/><Relationship Id="rId8" Type="http://schemas.openxmlformats.org/officeDocument/2006/relationships/image" Target="../media/image1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levator_pitch%23cite_note-1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Value_propositio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logs.edweek.org/teachers/coach_gs_teaching_tips/2013/03/the_lesson_planning_and_preparing_disconnect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34311"/>
          </a:xfr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819400"/>
            <a:ext cx="7776864" cy="3705944"/>
          </a:xfrm>
        </p:spPr>
        <p:txBody>
          <a:bodyPr>
            <a:normAutofit/>
          </a:bodyPr>
          <a:lstStyle/>
          <a:p>
            <a:endParaRPr lang="en-GB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380" y="362563"/>
            <a:ext cx="3238500" cy="962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113" y="1700808"/>
            <a:ext cx="4896544" cy="27768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51720" y="4797152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+mj-lt"/>
              </a:rPr>
              <a:t>Speaker – Lara Squires MCIM</a:t>
            </a:r>
            <a:endParaRPr lang="en-GB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6119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47" y="2760211"/>
            <a:ext cx="2362200" cy="193357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762" y="116632"/>
            <a:ext cx="3238500" cy="962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2236222"/>
            <a:ext cx="3094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latin typeface="+mj-lt"/>
              </a:rPr>
              <a:t>Work the room</a:t>
            </a:r>
            <a:endParaRPr lang="en-GB" sz="32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8270" y="1945299"/>
            <a:ext cx="3692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latin typeface="+mj-lt"/>
              </a:rPr>
              <a:t>Ask the organiser</a:t>
            </a:r>
            <a:r>
              <a:rPr lang="en-GB" b="1" dirty="0" smtClean="0">
                <a:latin typeface="+mj-lt"/>
              </a:rPr>
              <a:t> </a:t>
            </a:r>
            <a:endParaRPr lang="en-GB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84" y="53012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940152" y="4509120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+mj-lt"/>
              </a:rPr>
              <a:t>Move on </a:t>
            </a:r>
            <a:endParaRPr lang="en-GB" sz="32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5085765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+mj-lt"/>
              </a:rPr>
              <a:t>Be interested/interesting</a:t>
            </a:r>
            <a:endParaRPr lang="en-GB" sz="3200" b="1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4328" y="336034"/>
            <a:ext cx="28774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b="1" dirty="0" smtClean="0">
                <a:solidFill>
                  <a:srgbClr val="C90071"/>
                </a:solidFill>
                <a:latin typeface="Century Gothic"/>
              </a:rPr>
              <a:t>At </a:t>
            </a:r>
            <a:r>
              <a:rPr lang="en-GB" sz="2800" b="1" dirty="0">
                <a:solidFill>
                  <a:srgbClr val="C90071"/>
                </a:solidFill>
                <a:latin typeface="Century Gothic"/>
              </a:rPr>
              <a:t>the event 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544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8" b="17187"/>
          <a:stretch/>
        </p:blipFill>
        <p:spPr>
          <a:xfrm>
            <a:off x="18142" y="2996953"/>
            <a:ext cx="4499861" cy="386104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303" y="241945"/>
            <a:ext cx="4690864" cy="836712"/>
          </a:xfrm>
        </p:spPr>
        <p:txBody>
          <a:bodyPr/>
          <a:lstStyle/>
          <a:p>
            <a:pPr lvl="0" algn="l"/>
            <a:r>
              <a:rPr lang="en-GB" sz="3200" b="1" dirty="0" smtClean="0">
                <a:solidFill>
                  <a:srgbClr val="C90071"/>
                </a:solidFill>
                <a:latin typeface="Century Gothic"/>
              </a:rPr>
              <a:t>Follow Up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747865"/>
            <a:ext cx="47525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+mj-lt"/>
              </a:rPr>
              <a:t>What do I do now?</a:t>
            </a:r>
            <a:endParaRPr lang="en-GB" sz="32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22660" y="2428133"/>
            <a:ext cx="39604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C90071"/>
                </a:solidFill>
                <a:latin typeface="+mj-lt"/>
              </a:rPr>
              <a:t>Make</a:t>
            </a:r>
            <a:r>
              <a:rPr lang="en-GB" sz="3200" b="1" dirty="0" smtClean="0">
                <a:latin typeface="+mj-lt"/>
              </a:rPr>
              <a:t> a phone call</a:t>
            </a:r>
            <a:endParaRPr lang="en-GB" sz="32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3680930"/>
            <a:ext cx="2501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C90071"/>
                </a:solidFill>
                <a:latin typeface="Century Gothic"/>
              </a:rPr>
              <a:t>Send </a:t>
            </a:r>
            <a:r>
              <a:rPr lang="en-GB" sz="3200" b="1" dirty="0" smtClean="0">
                <a:latin typeface="+mj-lt"/>
              </a:rPr>
              <a:t>Email</a:t>
            </a:r>
            <a:endParaRPr lang="en-GB" sz="28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7964" y="4295176"/>
            <a:ext cx="43204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C90071"/>
                </a:solidFill>
                <a:latin typeface="+mj-lt"/>
              </a:rPr>
              <a:t>Connect </a:t>
            </a:r>
            <a:r>
              <a:rPr lang="en-GB" sz="3200" b="1" dirty="0" smtClean="0">
                <a:latin typeface="+mj-lt"/>
              </a:rPr>
              <a:t>on LinkedIn</a:t>
            </a:r>
            <a:endParaRPr lang="en-GB" sz="32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55547" y="3064604"/>
            <a:ext cx="436690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C90071"/>
                </a:solidFill>
                <a:latin typeface="+mj-lt"/>
              </a:rPr>
              <a:t>Invite</a:t>
            </a:r>
            <a:r>
              <a:rPr lang="en-GB" sz="3200" b="1" dirty="0" smtClean="0">
                <a:latin typeface="+mj-lt"/>
              </a:rPr>
              <a:t> for coffee</a:t>
            </a:r>
            <a:endParaRPr lang="en-GB" sz="32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9952" y="5013176"/>
            <a:ext cx="45365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C90071"/>
                </a:solidFill>
                <a:latin typeface="+mj-lt"/>
              </a:rPr>
              <a:t>Meet </a:t>
            </a:r>
            <a:r>
              <a:rPr lang="en-GB" sz="3200" b="1" dirty="0" smtClean="0">
                <a:latin typeface="+mj-lt"/>
              </a:rPr>
              <a:t>at future events</a:t>
            </a:r>
            <a:endParaRPr lang="en-GB" sz="3200" b="1" dirty="0"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762" y="116632"/>
            <a:ext cx="323850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49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329" y="4437112"/>
            <a:ext cx="2594671" cy="2393360"/>
          </a:xfrm>
          <a:effectLst>
            <a:softEdge rad="63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6" b="5462"/>
          <a:stretch/>
        </p:blipFill>
        <p:spPr>
          <a:xfrm>
            <a:off x="7099767" y="1961921"/>
            <a:ext cx="2049182" cy="183441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TextBox 2"/>
          <p:cNvSpPr txBox="1"/>
          <p:nvPr/>
        </p:nvSpPr>
        <p:spPr>
          <a:xfrm>
            <a:off x="755576" y="1961921"/>
            <a:ext cx="7560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+mj-lt"/>
              </a:rPr>
              <a:t>Discussion:</a:t>
            </a:r>
          </a:p>
          <a:p>
            <a:endParaRPr lang="en-GB" sz="1600" b="1" dirty="0">
              <a:latin typeface="+mj-lt"/>
            </a:endParaRPr>
          </a:p>
          <a:p>
            <a:r>
              <a:rPr lang="en-GB" sz="3200" b="1" dirty="0" smtClean="0">
                <a:latin typeface="+mj-lt"/>
              </a:rPr>
              <a:t>What to wear?</a:t>
            </a:r>
          </a:p>
          <a:p>
            <a:endParaRPr lang="en-GB" sz="1600" b="1" dirty="0" smtClean="0">
              <a:latin typeface="+mj-lt"/>
            </a:endParaRPr>
          </a:p>
          <a:p>
            <a:r>
              <a:rPr lang="en-GB" sz="3200" b="1" dirty="0" smtClean="0">
                <a:latin typeface="+mj-lt"/>
              </a:rPr>
              <a:t>Handshakes…sets intention…</a:t>
            </a:r>
          </a:p>
          <a:p>
            <a:endParaRPr lang="en-GB" sz="1600" b="1" dirty="0">
              <a:latin typeface="+mj-lt"/>
            </a:endParaRPr>
          </a:p>
          <a:p>
            <a:r>
              <a:rPr lang="en-GB" sz="3200" b="1" dirty="0" smtClean="0">
                <a:latin typeface="+mj-lt"/>
              </a:rPr>
              <a:t>Body language </a:t>
            </a:r>
          </a:p>
          <a:p>
            <a:endParaRPr lang="en-GB" sz="3200" b="1" dirty="0" smtClean="0">
              <a:latin typeface="+mj-lt"/>
            </a:endParaRPr>
          </a:p>
          <a:p>
            <a:pPr lvl="0"/>
            <a:r>
              <a:rPr lang="en-GB" sz="3200" b="1" dirty="0">
                <a:solidFill>
                  <a:prstClr val="black"/>
                </a:solidFill>
                <a:latin typeface="Century Gothic"/>
              </a:rPr>
              <a:t>When to Kiss</a:t>
            </a:r>
            <a:r>
              <a:rPr lang="en-GB" sz="3200" b="1" dirty="0" smtClean="0">
                <a:solidFill>
                  <a:prstClr val="black"/>
                </a:solidFill>
                <a:latin typeface="Century Gothic"/>
              </a:rPr>
              <a:t>……</a:t>
            </a:r>
            <a:endParaRPr lang="en-GB" sz="3200" b="1" dirty="0">
              <a:solidFill>
                <a:prstClr val="black"/>
              </a:solidFill>
              <a:latin typeface="Century Gothic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762" y="116632"/>
            <a:ext cx="3238500" cy="96202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39303" y="241945"/>
            <a:ext cx="4690864" cy="8367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rgbClr val="C90071"/>
                </a:solidFill>
                <a:latin typeface="Century Gothic"/>
              </a:rPr>
              <a:t>Networking Etiquette </a:t>
            </a:r>
            <a:endParaRPr lang="en-GB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51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pPr lvl="0"/>
            <a:r>
              <a:rPr lang="en-US" sz="3200" b="1" dirty="0" smtClean="0">
                <a:solidFill>
                  <a:schemeClr val="tx1"/>
                </a:solidFill>
              </a:rPr>
              <a:t>What </a:t>
            </a:r>
            <a:r>
              <a:rPr lang="en-US" sz="3200" b="1" dirty="0">
                <a:solidFill>
                  <a:schemeClr val="tx1"/>
                </a:solidFill>
              </a:rPr>
              <a:t>is networking – not </a:t>
            </a:r>
            <a:r>
              <a:rPr lang="en-US" sz="3200" b="1" dirty="0" smtClean="0">
                <a:solidFill>
                  <a:schemeClr val="tx1"/>
                </a:solidFill>
              </a:rPr>
              <a:t>selling</a:t>
            </a:r>
          </a:p>
          <a:p>
            <a:pPr marL="0" lvl="0" indent="0">
              <a:buNone/>
            </a:pPr>
            <a:endParaRPr lang="en-GB" sz="1600" b="1" dirty="0">
              <a:solidFill>
                <a:schemeClr val="tx1"/>
              </a:solidFill>
            </a:endParaRPr>
          </a:p>
          <a:p>
            <a:pPr lvl="0"/>
            <a:r>
              <a:rPr lang="en-US" sz="3200" b="1" dirty="0">
                <a:solidFill>
                  <a:schemeClr val="tx1"/>
                </a:solidFill>
              </a:rPr>
              <a:t>What events are out </a:t>
            </a:r>
            <a:r>
              <a:rPr lang="en-US" sz="3200" b="1" dirty="0" smtClean="0">
                <a:solidFill>
                  <a:schemeClr val="tx1"/>
                </a:solidFill>
              </a:rPr>
              <a:t>there</a:t>
            </a:r>
          </a:p>
          <a:p>
            <a:pPr marL="0" lvl="0" indent="0">
              <a:buNone/>
            </a:pPr>
            <a:endParaRPr lang="en-GB" sz="1600" b="1" dirty="0">
              <a:solidFill>
                <a:schemeClr val="tx1"/>
              </a:solidFill>
            </a:endParaRPr>
          </a:p>
          <a:p>
            <a:pPr lvl="0"/>
            <a:r>
              <a:rPr lang="en-US" sz="3200" b="1" dirty="0">
                <a:solidFill>
                  <a:schemeClr val="tx1"/>
                </a:solidFill>
              </a:rPr>
              <a:t>Your elevator </a:t>
            </a:r>
            <a:r>
              <a:rPr lang="en-US" sz="3200" b="1" dirty="0" smtClean="0">
                <a:solidFill>
                  <a:schemeClr val="tx1"/>
                </a:solidFill>
              </a:rPr>
              <a:t>pitch</a:t>
            </a:r>
          </a:p>
          <a:p>
            <a:pPr marL="0" lvl="0" indent="0">
              <a:buNone/>
            </a:pPr>
            <a:endParaRPr lang="en-GB" sz="1600" b="1" dirty="0">
              <a:solidFill>
                <a:schemeClr val="tx1"/>
              </a:solidFill>
            </a:endParaRPr>
          </a:p>
          <a:p>
            <a:pPr lvl="0"/>
            <a:r>
              <a:rPr lang="en-US" sz="3200" b="1" dirty="0">
                <a:solidFill>
                  <a:schemeClr val="tx1"/>
                </a:solidFill>
              </a:rPr>
              <a:t>How to make it work – preparation, at the event and follow up </a:t>
            </a:r>
            <a:endParaRPr lang="en-GB" sz="3200" b="1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0648"/>
            <a:ext cx="323691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54785" y="450066"/>
            <a:ext cx="16065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 smtClean="0">
                <a:solidFill>
                  <a:srgbClr val="C90071"/>
                </a:solidFill>
                <a:latin typeface="Century Gothic"/>
              </a:rPr>
              <a:t>Recap </a:t>
            </a:r>
            <a:endParaRPr lang="en-GB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138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660525"/>
            <a:ext cx="8291513" cy="4360763"/>
          </a:xfrm>
          <a:prstGeom prst="rect">
            <a:avLst/>
          </a:prstGeom>
          <a:noFill/>
          <a:ln w="9525">
            <a:noFill/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Lara\AppData\Local\Microsoft\Windows\Temporary Internet Files\Content.IE5\FNROO1RK\MC90007871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28961"/>
            <a:ext cx="1622425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ara\AppData\Local\Microsoft\Windows\Temporary Internet Files\Content.IE5\MNZJXKX9\MC90007862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601" y="1844824"/>
            <a:ext cx="1857375" cy="399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762" y="116632"/>
            <a:ext cx="3238500" cy="9620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113" y="477862"/>
            <a:ext cx="21323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 smtClean="0">
                <a:solidFill>
                  <a:srgbClr val="C90071"/>
                </a:solidFill>
                <a:latin typeface="Century Gothic"/>
              </a:rPr>
              <a:t>Questions</a:t>
            </a:r>
            <a:endParaRPr lang="en-GB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25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prstClr val="black"/>
                </a:solidFill>
                <a:latin typeface="Century Gothic"/>
              </a:rPr>
              <a:t/>
            </a:r>
            <a:br>
              <a:rPr lang="en-GB" sz="3200" b="1" dirty="0" smtClean="0">
                <a:solidFill>
                  <a:prstClr val="black"/>
                </a:solidFill>
                <a:latin typeface="Century Gothic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</a:pPr>
            <a:r>
              <a:rPr lang="en-US" sz="3200" b="1" dirty="0" smtClean="0">
                <a:solidFill>
                  <a:schemeClr val="tx1"/>
                </a:solidFill>
              </a:rPr>
              <a:t>Background</a:t>
            </a:r>
            <a:endParaRPr lang="en-US" sz="3200" b="1" dirty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3200" b="1" dirty="0" smtClean="0">
                <a:solidFill>
                  <a:schemeClr val="tx1"/>
                </a:solidFill>
              </a:rPr>
              <a:t>What </a:t>
            </a:r>
            <a:r>
              <a:rPr lang="en-US" sz="3200" b="1" dirty="0">
                <a:solidFill>
                  <a:schemeClr val="tx1"/>
                </a:solidFill>
              </a:rPr>
              <a:t>is networking – not </a:t>
            </a:r>
            <a:r>
              <a:rPr lang="en-US" sz="3200" b="1" dirty="0" smtClean="0">
                <a:solidFill>
                  <a:schemeClr val="tx1"/>
                </a:solidFill>
              </a:rPr>
              <a:t>selling</a:t>
            </a:r>
            <a:endParaRPr lang="en-GB" sz="3200" b="1" dirty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</a:rPr>
              <a:t>What events are out there</a:t>
            </a:r>
            <a:endParaRPr lang="en-GB" sz="3200" b="1" dirty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</a:rPr>
              <a:t>Your elevator pitch</a:t>
            </a:r>
            <a:endParaRPr lang="en-GB" sz="3200" b="1" dirty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</a:rPr>
              <a:t>How to make it work – preparation, at the event and follow up </a:t>
            </a:r>
            <a:endParaRPr lang="en-GB" sz="3200" b="1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762" y="116632"/>
            <a:ext cx="3238500" cy="9620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2724" y="336034"/>
            <a:ext cx="3264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C90071"/>
                </a:solidFill>
                <a:latin typeface="Century Gothic"/>
                <a:ea typeface="+mj-ea"/>
                <a:cs typeface="+mj-cs"/>
              </a:rPr>
              <a:t>What we’ll cover?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2611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692696"/>
          </a:xfrm>
        </p:spPr>
        <p:txBody>
          <a:bodyPr/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GB" sz="3200" b="1" dirty="0" smtClean="0">
                <a:solidFill>
                  <a:srgbClr val="C90071"/>
                </a:solidFill>
                <a:latin typeface="+mj-lt"/>
              </a:rPr>
              <a:t/>
            </a:r>
            <a:br>
              <a:rPr lang="en-GB" sz="3200" b="1" dirty="0" smtClean="0">
                <a:solidFill>
                  <a:srgbClr val="C90071"/>
                </a:solidFill>
                <a:latin typeface="+mj-lt"/>
              </a:rPr>
            </a:br>
            <a:r>
              <a:rPr lang="en-GB" sz="2800" b="1" dirty="0">
                <a:solidFill>
                  <a:srgbClr val="C90071"/>
                </a:solidFill>
                <a:effectLst/>
                <a:latin typeface="Century Gothic"/>
                <a:ea typeface="+mn-ea"/>
                <a:cs typeface="+mn-cs"/>
              </a:rPr>
              <a:t>Who goes networking</a:t>
            </a:r>
            <a:r>
              <a:rPr lang="en-GB" sz="2800" b="1" dirty="0" smtClean="0">
                <a:solidFill>
                  <a:srgbClr val="C90071"/>
                </a:solidFill>
                <a:effectLst/>
                <a:latin typeface="Century Gothic"/>
                <a:ea typeface="+mn-ea"/>
                <a:cs typeface="+mn-cs"/>
              </a:rPr>
              <a:t>?</a:t>
            </a:r>
            <a:endParaRPr lang="en-GB" sz="3200" b="1" dirty="0">
              <a:solidFill>
                <a:srgbClr val="C90071"/>
              </a:solidFill>
              <a:latin typeface="+mj-lt"/>
            </a:endParaRPr>
          </a:p>
        </p:txBody>
      </p:sp>
      <p:pic>
        <p:nvPicPr>
          <p:cNvPr id="2050" name="Picture 2" descr="http://myrivendell.files.wordpress.com/2012/02/hand-up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8064896" cy="459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762" y="116632"/>
            <a:ext cx="323850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70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16832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800" b="1" dirty="0" smtClean="0">
                <a:solidFill>
                  <a:prstClr val="black"/>
                </a:solidFill>
                <a:effectLst/>
                <a:latin typeface="Century Gothic"/>
                <a:ea typeface="+mn-ea"/>
                <a:cs typeface="+mn-cs"/>
              </a:rPr>
              <a:t/>
            </a:r>
            <a:br>
              <a:rPr lang="en-GB" sz="2800" b="1" dirty="0" smtClean="0">
                <a:solidFill>
                  <a:prstClr val="black"/>
                </a:solidFill>
                <a:effectLst/>
                <a:latin typeface="Century Gothic"/>
                <a:ea typeface="+mn-ea"/>
                <a:cs typeface="+mn-cs"/>
              </a:rPr>
            </a:br>
            <a:r>
              <a:rPr lang="en-GB" sz="2800" b="1" dirty="0">
                <a:solidFill>
                  <a:prstClr val="black"/>
                </a:solidFill>
                <a:effectLst/>
                <a:latin typeface="Century Gothic"/>
                <a:ea typeface="+mn-ea"/>
                <a:cs typeface="+mn-cs"/>
              </a:rPr>
              <a:t/>
            </a:r>
            <a:br>
              <a:rPr lang="en-GB" sz="2800" b="1" dirty="0">
                <a:solidFill>
                  <a:prstClr val="black"/>
                </a:solidFill>
                <a:effectLst/>
                <a:latin typeface="Century Gothic"/>
                <a:ea typeface="+mn-ea"/>
                <a:cs typeface="+mn-cs"/>
              </a:rPr>
            </a:br>
            <a:r>
              <a:rPr lang="en-GB" sz="2800" b="1" dirty="0" smtClean="0">
                <a:solidFill>
                  <a:prstClr val="black"/>
                </a:solidFill>
                <a:effectLst/>
                <a:latin typeface="Century Gothic"/>
                <a:ea typeface="+mn-ea"/>
                <a:cs typeface="+mn-cs"/>
              </a:rPr>
              <a:t/>
            </a:r>
            <a:br>
              <a:rPr lang="en-GB" sz="2800" b="1" dirty="0" smtClean="0">
                <a:solidFill>
                  <a:prstClr val="black"/>
                </a:solidFill>
                <a:effectLst/>
                <a:latin typeface="Century Gothic"/>
                <a:ea typeface="+mn-ea"/>
                <a:cs typeface="+mn-cs"/>
              </a:rPr>
            </a:br>
            <a:endParaRPr lang="en-GB" sz="32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5115" y="3423631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C90071"/>
                </a:solidFill>
                <a:latin typeface="+mj-lt"/>
              </a:rPr>
              <a:t>Meet</a:t>
            </a:r>
            <a:r>
              <a:rPr lang="en-GB" sz="3200" b="1" dirty="0" smtClean="0">
                <a:latin typeface="+mj-lt"/>
              </a:rPr>
              <a:t> people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0703" y="2946689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C90071"/>
                </a:solidFill>
                <a:latin typeface="+mj-lt"/>
              </a:rPr>
              <a:t>Make</a:t>
            </a:r>
            <a:r>
              <a:rPr lang="en-GB" sz="3200" b="1" dirty="0" smtClean="0">
                <a:latin typeface="+mj-lt"/>
              </a:rPr>
              <a:t> connections</a:t>
            </a:r>
            <a:endParaRPr lang="en-GB" sz="32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3195" y="4978201"/>
            <a:ext cx="385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+mj-lt"/>
              </a:rPr>
              <a:t>Make new </a:t>
            </a:r>
            <a:r>
              <a:rPr lang="en-GB" sz="3200" b="1" dirty="0" smtClean="0">
                <a:solidFill>
                  <a:srgbClr val="C90071"/>
                </a:solidFill>
                <a:latin typeface="+mj-lt"/>
              </a:rPr>
              <a:t>friends</a:t>
            </a:r>
            <a:endParaRPr lang="en-GB" sz="3200" b="1" dirty="0">
              <a:solidFill>
                <a:srgbClr val="C9007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5485" y="2228074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+mj-lt"/>
              </a:rPr>
              <a:t>Find people to </a:t>
            </a:r>
            <a:r>
              <a:rPr lang="en-GB" sz="3200" b="1" dirty="0" smtClean="0">
                <a:solidFill>
                  <a:srgbClr val="C90071"/>
                </a:solidFill>
                <a:latin typeface="+mj-lt"/>
              </a:rPr>
              <a:t>help</a:t>
            </a:r>
            <a:r>
              <a:rPr lang="en-GB" sz="3200" b="1" dirty="0" smtClean="0">
                <a:latin typeface="+mj-lt"/>
              </a:rPr>
              <a:t> me</a:t>
            </a:r>
            <a:endParaRPr lang="en-GB" sz="32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1965" y="1628800"/>
            <a:ext cx="3818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C90071"/>
                </a:solidFill>
                <a:latin typeface="+mj-lt"/>
              </a:rPr>
              <a:t>Find</a:t>
            </a:r>
            <a:r>
              <a:rPr lang="en-GB" sz="3200" b="1" dirty="0" smtClean="0">
                <a:latin typeface="+mj-lt"/>
              </a:rPr>
              <a:t> opportunities</a:t>
            </a:r>
            <a:endParaRPr lang="en-GB" sz="32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60783" y="4593182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+mj-lt"/>
              </a:rPr>
              <a:t>Because it’s </a:t>
            </a:r>
            <a:r>
              <a:rPr lang="en-GB" sz="3200" b="1" dirty="0" smtClean="0">
                <a:solidFill>
                  <a:srgbClr val="C90071"/>
                </a:solidFill>
                <a:latin typeface="+mj-lt"/>
              </a:rPr>
              <a:t>fun</a:t>
            </a:r>
            <a:endParaRPr lang="en-GB" sz="3200" b="1" dirty="0">
              <a:solidFill>
                <a:srgbClr val="C9007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965" y="4008407"/>
            <a:ext cx="4797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+mj-lt"/>
              </a:rPr>
              <a:t>Grow your </a:t>
            </a:r>
            <a:r>
              <a:rPr lang="en-GB" sz="3200" b="1" dirty="0" smtClean="0">
                <a:solidFill>
                  <a:srgbClr val="C90071"/>
                </a:solidFill>
                <a:latin typeface="+mj-lt"/>
              </a:rPr>
              <a:t>knowledge</a:t>
            </a:r>
            <a:endParaRPr lang="en-GB" sz="3200" b="1" dirty="0">
              <a:solidFill>
                <a:srgbClr val="C9007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3968" y="5535002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+mj-lt"/>
              </a:rPr>
              <a:t>Find a </a:t>
            </a:r>
            <a:r>
              <a:rPr lang="en-GB" sz="3200" b="1" dirty="0" smtClean="0">
                <a:solidFill>
                  <a:srgbClr val="C90071"/>
                </a:solidFill>
                <a:latin typeface="+mj-lt"/>
              </a:rPr>
              <a:t>solution</a:t>
            </a:r>
            <a:endParaRPr lang="en-GB" sz="3200" b="1" dirty="0">
              <a:solidFill>
                <a:srgbClr val="C90071"/>
              </a:solidFill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762" y="116632"/>
            <a:ext cx="3238500" cy="9620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8126" y="336034"/>
            <a:ext cx="47916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C90071"/>
                </a:solidFill>
                <a:latin typeface="Century Gothic"/>
                <a:ea typeface="+mj-ea"/>
                <a:cs typeface="+mj-cs"/>
              </a:rPr>
              <a:t>Do </a:t>
            </a:r>
            <a:r>
              <a:rPr lang="en-GB" sz="2800" b="1" dirty="0">
                <a:solidFill>
                  <a:srgbClr val="C90071"/>
                </a:solidFill>
                <a:latin typeface="Century Gothic"/>
                <a:ea typeface="+mj-ea"/>
                <a:cs typeface="+mj-cs"/>
              </a:rPr>
              <a:t>you know why you </a:t>
            </a:r>
            <a:r>
              <a:rPr lang="en-GB" sz="2800" b="1" dirty="0" smtClean="0">
                <a:solidFill>
                  <a:srgbClr val="C90071"/>
                </a:solidFill>
                <a:latin typeface="Century Gothic"/>
                <a:ea typeface="+mj-ea"/>
                <a:cs typeface="+mj-cs"/>
              </a:rPr>
              <a:t>go?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378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>
                <a:solidFill>
                  <a:schemeClr val="tx1"/>
                </a:solidFill>
              </a:rPr>
              <a:t>‘Networking </a:t>
            </a:r>
            <a:r>
              <a:rPr lang="en-GB" b="1" dirty="0">
                <a:solidFill>
                  <a:schemeClr val="tx1"/>
                </a:solidFill>
              </a:rPr>
              <a:t>is a </a:t>
            </a:r>
            <a:r>
              <a:rPr lang="en-GB" b="1" dirty="0">
                <a:solidFill>
                  <a:schemeClr val="tx1"/>
                </a:solidFill>
                <a:hlinkClick r:id="rId2" tooltip="Socioeconomic"/>
              </a:rPr>
              <a:t>socioeconomic</a:t>
            </a:r>
            <a:r>
              <a:rPr lang="en-GB" b="1" dirty="0">
                <a:solidFill>
                  <a:schemeClr val="tx1"/>
                </a:solidFill>
              </a:rPr>
              <a:t> business activity by which groups of like-minded </a:t>
            </a:r>
            <a:r>
              <a:rPr lang="en-GB" b="1" u="sng" dirty="0">
                <a:solidFill>
                  <a:schemeClr val="tx1"/>
                </a:solidFill>
                <a:hlinkClick r:id="rId3" tooltip="Businesspeople"/>
              </a:rPr>
              <a:t>businesspeople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smtClean="0">
                <a:solidFill>
                  <a:schemeClr val="tx1"/>
                </a:solidFill>
              </a:rPr>
              <a:t>recognize</a:t>
            </a:r>
            <a:r>
              <a:rPr lang="en-GB" b="1" dirty="0">
                <a:solidFill>
                  <a:schemeClr val="tx1"/>
                </a:solidFill>
              </a:rPr>
              <a:t>, create, or act upon business </a:t>
            </a:r>
            <a:r>
              <a:rPr lang="en-GB" b="1" dirty="0" smtClean="0">
                <a:solidFill>
                  <a:schemeClr val="tx1"/>
                </a:solidFill>
              </a:rPr>
              <a:t>opportunities.’ </a:t>
            </a:r>
            <a:r>
              <a:rPr lang="en-GB" sz="1200" b="1" dirty="0" smtClean="0">
                <a:solidFill>
                  <a:schemeClr val="tx1"/>
                </a:solidFill>
              </a:rPr>
              <a:t>(source Wikipedia) </a:t>
            </a:r>
          </a:p>
          <a:p>
            <a:pPr marL="0" indent="0">
              <a:buNone/>
            </a:pPr>
            <a:endParaRPr lang="en-GB" sz="1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chemeClr val="tx1"/>
                </a:solidFill>
              </a:rPr>
              <a:t>‘Networking </a:t>
            </a:r>
            <a:r>
              <a:rPr lang="en-GB" b="1" dirty="0">
                <a:solidFill>
                  <a:schemeClr val="tx1"/>
                </a:solidFill>
              </a:rPr>
              <a:t>is defined as the act of making contact and exchanging information with other people, groups and institutions to develop mutually beneficial </a:t>
            </a:r>
            <a:r>
              <a:rPr lang="en-GB" b="1" dirty="0" smtClean="0">
                <a:solidFill>
                  <a:schemeClr val="tx1"/>
                </a:solidFill>
              </a:rPr>
              <a:t>relationships.’</a:t>
            </a:r>
          </a:p>
          <a:p>
            <a:pPr marL="0" lvl="0" indent="0">
              <a:buNone/>
            </a:pPr>
            <a:r>
              <a:rPr lang="en-GB" sz="1200" b="1" dirty="0">
                <a:solidFill>
                  <a:prstClr val="black"/>
                </a:solidFill>
              </a:rPr>
              <a:t>(source </a:t>
            </a:r>
            <a:r>
              <a:rPr lang="en-GB" sz="1200" b="1" dirty="0" smtClean="0">
                <a:solidFill>
                  <a:prstClr val="black"/>
                </a:solidFill>
              </a:rPr>
              <a:t>www.yourdictionary.com) </a:t>
            </a:r>
            <a:endParaRPr lang="en-GB" sz="12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2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762" y="116632"/>
            <a:ext cx="3238500" cy="9620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44" y="336034"/>
            <a:ext cx="36455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C90071"/>
                </a:solidFill>
                <a:latin typeface="Century Gothic"/>
                <a:ea typeface="+mj-ea"/>
                <a:cs typeface="+mj-cs"/>
              </a:rPr>
              <a:t>What is </a:t>
            </a:r>
            <a:r>
              <a:rPr lang="en-GB" sz="2800" b="1" dirty="0" smtClean="0">
                <a:solidFill>
                  <a:srgbClr val="C90071"/>
                </a:solidFill>
                <a:latin typeface="Century Gothic"/>
                <a:ea typeface="+mj-ea"/>
                <a:cs typeface="+mj-cs"/>
              </a:rPr>
              <a:t>networking?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5767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32002"/>
            <a:ext cx="1947094" cy="1066724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30" y="1609041"/>
            <a:ext cx="2736304" cy="15915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536" y="1668208"/>
            <a:ext cx="2997287" cy="24977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066" y="4256367"/>
            <a:ext cx="1979374" cy="19793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2" y="5085224"/>
            <a:ext cx="3347864" cy="11878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37140"/>
            <a:ext cx="3168352" cy="11353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237" y="3745916"/>
            <a:ext cx="2918829" cy="8155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762" y="116632"/>
            <a:ext cx="3238500" cy="9620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5536" y="33603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2800" b="1" dirty="0" smtClean="0">
                <a:solidFill>
                  <a:srgbClr val="C90071"/>
                </a:solidFill>
                <a:latin typeface="Century Gothic"/>
              </a:rPr>
              <a:t>What events are there?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450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500" b="1" dirty="0" smtClean="0">
                <a:solidFill>
                  <a:schemeClr val="tx1"/>
                </a:solidFill>
              </a:rPr>
              <a:t>Questions to ask yourself; </a:t>
            </a:r>
          </a:p>
          <a:p>
            <a:pPr marL="0" indent="0">
              <a:buNone/>
            </a:pPr>
            <a:endParaRPr lang="en-GB" sz="1900" b="1" dirty="0" smtClean="0">
              <a:solidFill>
                <a:schemeClr val="tx1"/>
              </a:solidFill>
            </a:endParaRPr>
          </a:p>
          <a:p>
            <a:r>
              <a:rPr lang="en-GB" sz="3500" b="1" dirty="0" smtClean="0">
                <a:solidFill>
                  <a:schemeClr val="tx1"/>
                </a:solidFill>
              </a:rPr>
              <a:t>Time of day – are you a morning or evening person?</a:t>
            </a:r>
          </a:p>
          <a:p>
            <a:r>
              <a:rPr lang="en-GB" sz="3500" b="1" dirty="0" smtClean="0">
                <a:solidFill>
                  <a:schemeClr val="tx1"/>
                </a:solidFill>
              </a:rPr>
              <a:t>How much time can you spare?</a:t>
            </a:r>
          </a:p>
          <a:p>
            <a:r>
              <a:rPr lang="en-GB" sz="3500" b="1" dirty="0" smtClean="0">
                <a:solidFill>
                  <a:schemeClr val="tx1"/>
                </a:solidFill>
              </a:rPr>
              <a:t>Do you have a budget?</a:t>
            </a:r>
          </a:p>
          <a:p>
            <a:r>
              <a:rPr lang="en-GB" sz="3500" b="1" dirty="0" smtClean="0">
                <a:solidFill>
                  <a:schemeClr val="tx1"/>
                </a:solidFill>
              </a:rPr>
              <a:t>What type of people do you want to meet?</a:t>
            </a:r>
          </a:p>
          <a:p>
            <a:r>
              <a:rPr lang="en-GB" sz="3500" b="1" dirty="0" smtClean="0">
                <a:solidFill>
                  <a:schemeClr val="tx1"/>
                </a:solidFill>
              </a:rPr>
              <a:t>Do you like networking?</a:t>
            </a:r>
            <a:endParaRPr lang="en-GB" sz="35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762" y="116632"/>
            <a:ext cx="3238500" cy="9620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390357"/>
            <a:ext cx="5322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="1" dirty="0">
                <a:solidFill>
                  <a:srgbClr val="C90071"/>
                </a:solidFill>
                <a:latin typeface="Century Gothic"/>
              </a:rPr>
              <a:t>How to decide what to go to?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637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7419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500" b="1" dirty="0" smtClean="0">
                <a:solidFill>
                  <a:schemeClr val="tx1"/>
                </a:solidFill>
              </a:rPr>
              <a:t>‘An </a:t>
            </a:r>
            <a:r>
              <a:rPr lang="en-GB" sz="3500" b="1" dirty="0">
                <a:solidFill>
                  <a:schemeClr val="tx1"/>
                </a:solidFill>
              </a:rPr>
              <a:t>elevator pitch, elevator speech, or elevator statement is a short summary used to quickly and simply define a profession, product, service, organization, or event and its </a:t>
            </a:r>
            <a:r>
              <a:rPr lang="en-GB" sz="3500" b="1" dirty="0">
                <a:solidFill>
                  <a:schemeClr val="tx1"/>
                </a:solidFill>
                <a:hlinkClick r:id="rId2" tooltip="Value proposition"/>
              </a:rPr>
              <a:t>value proposition</a:t>
            </a:r>
            <a:r>
              <a:rPr lang="en-GB" sz="3500" b="1" dirty="0">
                <a:solidFill>
                  <a:schemeClr val="tx1"/>
                </a:solidFill>
              </a:rPr>
              <a:t>.</a:t>
            </a:r>
            <a:r>
              <a:rPr lang="en-GB" sz="3500" b="1" baseline="30000" dirty="0">
                <a:solidFill>
                  <a:schemeClr val="tx1"/>
                </a:solidFill>
                <a:hlinkClick r:id="rId3"/>
              </a:rPr>
              <a:t>[1</a:t>
            </a:r>
            <a:r>
              <a:rPr lang="en-GB" sz="3500" b="1" baseline="30000" dirty="0" smtClean="0">
                <a:solidFill>
                  <a:schemeClr val="tx1"/>
                </a:solidFill>
                <a:hlinkClick r:id="rId3"/>
              </a:rPr>
              <a:t>]</a:t>
            </a:r>
            <a:r>
              <a:rPr lang="en-GB" sz="3500" b="1" baseline="30000" dirty="0" smtClean="0">
                <a:solidFill>
                  <a:schemeClr val="tx1"/>
                </a:solidFill>
              </a:rPr>
              <a:t>’</a:t>
            </a:r>
            <a:r>
              <a:rPr lang="en-GB" sz="1300" b="1" dirty="0" smtClean="0">
                <a:solidFill>
                  <a:prstClr val="black"/>
                </a:solidFill>
              </a:rPr>
              <a:t>(</a:t>
            </a:r>
            <a:r>
              <a:rPr lang="en-GB" sz="1300" b="1" dirty="0">
                <a:solidFill>
                  <a:prstClr val="black"/>
                </a:solidFill>
              </a:rPr>
              <a:t>source </a:t>
            </a:r>
            <a:r>
              <a:rPr lang="en-GB" sz="1300" b="1" dirty="0" smtClean="0">
                <a:solidFill>
                  <a:prstClr val="black"/>
                </a:solidFill>
              </a:rPr>
              <a:t>Wikipedia)</a:t>
            </a:r>
          </a:p>
          <a:p>
            <a:pPr marL="0" indent="0">
              <a:buNone/>
            </a:pPr>
            <a:endParaRPr lang="en-GB" sz="9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GB" sz="3500" b="1" dirty="0" smtClean="0">
                <a:solidFill>
                  <a:schemeClr val="tx1"/>
                </a:solidFill>
              </a:rPr>
              <a:t>60 seconds</a:t>
            </a:r>
          </a:p>
          <a:p>
            <a:pPr marL="0" indent="0">
              <a:buNone/>
            </a:pPr>
            <a:r>
              <a:rPr lang="en-GB" sz="3500" b="1" dirty="0" smtClean="0">
                <a:solidFill>
                  <a:schemeClr val="tx1"/>
                </a:solidFill>
              </a:rPr>
              <a:t>Benefits not features</a:t>
            </a:r>
          </a:p>
          <a:p>
            <a:pPr marL="0" indent="0">
              <a:buNone/>
            </a:pPr>
            <a:r>
              <a:rPr lang="en-GB" sz="3500" b="1" dirty="0" smtClean="0">
                <a:solidFill>
                  <a:schemeClr val="tx1"/>
                </a:solidFill>
              </a:rPr>
              <a:t>Unique to you – firm strap line? </a:t>
            </a:r>
          </a:p>
          <a:p>
            <a:pPr marL="0" indent="0">
              <a:buNone/>
            </a:pP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762" y="116632"/>
            <a:ext cx="3238500" cy="9620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7544" y="52225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2800" b="1" dirty="0">
                <a:solidFill>
                  <a:srgbClr val="C90071"/>
                </a:solidFill>
                <a:latin typeface="Century Gothic"/>
              </a:rPr>
              <a:t>Your elevator pitch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3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56" y="278556"/>
            <a:ext cx="4600600" cy="630164"/>
          </a:xfrm>
        </p:spPr>
        <p:txBody>
          <a:bodyPr/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prstClr val="black"/>
                </a:solidFill>
                <a:effectLst/>
                <a:latin typeface="Century Gothic"/>
                <a:ea typeface="+mn-ea"/>
                <a:cs typeface="+mn-cs"/>
              </a:rPr>
              <a:t/>
            </a:r>
            <a:br>
              <a:rPr lang="en-US" sz="2400" b="1" dirty="0" smtClean="0">
                <a:solidFill>
                  <a:prstClr val="black"/>
                </a:solidFill>
                <a:effectLst/>
                <a:latin typeface="Century Gothic"/>
                <a:ea typeface="+mn-ea"/>
                <a:cs typeface="+mn-cs"/>
              </a:rPr>
            </a:br>
            <a:r>
              <a:rPr lang="en-US" sz="2400" b="1" dirty="0">
                <a:solidFill>
                  <a:prstClr val="black"/>
                </a:solidFill>
                <a:effectLst/>
                <a:latin typeface="Century Gothic"/>
                <a:ea typeface="+mn-ea"/>
                <a:cs typeface="+mn-cs"/>
              </a:rPr>
              <a:t/>
            </a:r>
            <a:br>
              <a:rPr lang="en-US" sz="2400" b="1" dirty="0">
                <a:solidFill>
                  <a:prstClr val="black"/>
                </a:solidFill>
                <a:effectLst/>
                <a:latin typeface="Century Gothic"/>
                <a:ea typeface="+mn-ea"/>
                <a:cs typeface="+mn-cs"/>
              </a:rPr>
            </a:br>
            <a:r>
              <a:rPr lang="en-US" sz="2400" b="1" dirty="0" smtClean="0">
                <a:solidFill>
                  <a:prstClr val="black"/>
                </a:solidFill>
                <a:effectLst/>
                <a:latin typeface="Century Gothic"/>
                <a:ea typeface="+mn-ea"/>
                <a:cs typeface="+mn-cs"/>
              </a:rPr>
              <a:t/>
            </a:r>
            <a:br>
              <a:rPr lang="en-US" sz="2400" b="1" dirty="0" smtClean="0">
                <a:solidFill>
                  <a:prstClr val="black"/>
                </a:solidFill>
                <a:effectLst/>
                <a:latin typeface="Century Gothic"/>
                <a:ea typeface="+mn-ea"/>
                <a:cs typeface="+mn-cs"/>
              </a:rPr>
            </a:br>
            <a:r>
              <a:rPr lang="en-US" sz="2400" b="1" dirty="0">
                <a:solidFill>
                  <a:prstClr val="black"/>
                </a:solidFill>
                <a:effectLst/>
                <a:latin typeface="Century Gothic"/>
                <a:ea typeface="+mn-ea"/>
                <a:cs typeface="+mn-cs"/>
              </a:rPr>
              <a:t/>
            </a:r>
            <a:br>
              <a:rPr lang="en-US" sz="2400" b="1" dirty="0">
                <a:solidFill>
                  <a:prstClr val="black"/>
                </a:solidFill>
                <a:effectLst/>
                <a:latin typeface="Century Gothic"/>
                <a:ea typeface="+mn-ea"/>
                <a:cs typeface="+mn-cs"/>
              </a:rPr>
            </a:br>
            <a:r>
              <a:rPr lang="en-US" sz="2400" b="1" dirty="0" smtClean="0">
                <a:solidFill>
                  <a:prstClr val="black"/>
                </a:solidFill>
                <a:effectLst/>
                <a:latin typeface="Century Gothic"/>
                <a:ea typeface="+mn-ea"/>
                <a:cs typeface="+mn-cs"/>
              </a:rPr>
              <a:t/>
            </a:r>
            <a:br>
              <a:rPr lang="en-US" sz="2400" b="1" dirty="0" smtClean="0">
                <a:solidFill>
                  <a:prstClr val="black"/>
                </a:solidFill>
                <a:effectLst/>
                <a:latin typeface="Century Gothic"/>
                <a:ea typeface="+mn-ea"/>
                <a:cs typeface="+mn-cs"/>
              </a:rPr>
            </a:br>
            <a:r>
              <a:rPr lang="en-GB" sz="2400" dirty="0">
                <a:solidFill>
                  <a:prstClr val="black"/>
                </a:solidFill>
              </a:rPr>
              <a:t/>
            </a:r>
            <a:br>
              <a:rPr lang="en-GB" sz="2400" dirty="0">
                <a:solidFill>
                  <a:prstClr val="black"/>
                </a:solidFill>
              </a:rPr>
            </a:br>
            <a:endParaRPr lang="en-GB" sz="2400" b="1" dirty="0">
              <a:solidFill>
                <a:prstClr val="black"/>
              </a:solidFill>
              <a:effectLst/>
              <a:latin typeface="Century Gothic"/>
              <a:ea typeface="+mn-ea"/>
              <a:cs typeface="+mn-cs"/>
            </a:endParaRPr>
          </a:p>
        </p:txBody>
      </p:sp>
      <p:pic>
        <p:nvPicPr>
          <p:cNvPr id="5" name="Picture 2" descr="https://encrypted-tbn3.gstatic.com/images?q=tbn:ANd9GcQqvzzz9mSlYDzRukX70YCsTZpF_5VtLBuhGLBp1gsHCoH8vp0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90817"/>
            <a:ext cx="5544616" cy="415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762" y="116632"/>
            <a:ext cx="3238500" cy="9620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9552" y="336034"/>
            <a:ext cx="3564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b="1" dirty="0" smtClean="0">
                <a:solidFill>
                  <a:srgbClr val="C90071"/>
                </a:solidFill>
                <a:latin typeface="Century Gothic"/>
              </a:rPr>
              <a:t>Preparation 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647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450</TotalTime>
  <Words>343</Words>
  <Application>Microsoft Macintosh PowerPoint</Application>
  <PresentationFormat>On-screen Show (4:3)</PresentationFormat>
  <Paragraphs>75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Executive</vt:lpstr>
      <vt:lpstr> </vt:lpstr>
      <vt:lpstr> </vt:lpstr>
      <vt:lpstr> Who goes networking?</vt:lpstr>
      <vt:lpstr>   </vt:lpstr>
      <vt:lpstr>PowerPoint Presentation</vt:lpstr>
      <vt:lpstr>PowerPoint Presentation</vt:lpstr>
      <vt:lpstr>PowerPoint Presentation</vt:lpstr>
      <vt:lpstr>PowerPoint Presentation</vt:lpstr>
      <vt:lpstr>      </vt:lpstr>
      <vt:lpstr>PowerPoint Presentation</vt:lpstr>
      <vt:lpstr>Follow Up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Dan Hodges</cp:lastModifiedBy>
  <cp:revision>61</cp:revision>
  <cp:lastPrinted>2015-05-08T13:17:16Z</cp:lastPrinted>
  <dcterms:created xsi:type="dcterms:W3CDTF">2013-10-08T09:53:20Z</dcterms:created>
  <dcterms:modified xsi:type="dcterms:W3CDTF">2015-05-11T10:19:15Z</dcterms:modified>
</cp:coreProperties>
</file>