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75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EBED-3E18-C540-B7C9-A3B89E5E795B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1B089-5F9F-6B48-8591-16C08FBD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3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0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6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6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5" b="36072"/>
          <a:stretch>
            <a:fillRect/>
          </a:stretch>
        </p:blipFill>
        <p:spPr bwMode="auto">
          <a:xfrm>
            <a:off x="44304" y="6395716"/>
            <a:ext cx="1938921" cy="4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 descr="conscious_logo_landscape_250w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71" y="6322410"/>
            <a:ext cx="1929447" cy="501656"/>
          </a:xfrm>
          <a:prstGeom prst="rect">
            <a:avLst/>
          </a:prstGeom>
        </p:spPr>
      </p:pic>
      <p:pic>
        <p:nvPicPr>
          <p:cNvPr id="9" name="Picture 8" descr="saearchstarlog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2" y="6285778"/>
            <a:ext cx="2456129" cy="56352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586128"/>
            <a:ext cx="9144000" cy="0"/>
          </a:xfrm>
          <a:prstGeom prst="line">
            <a:avLst/>
          </a:prstGeom>
          <a:ln w="190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292260"/>
            <a:ext cx="9144000" cy="0"/>
          </a:xfrm>
          <a:prstGeom prst="line">
            <a:avLst/>
          </a:prstGeom>
          <a:ln w="190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64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92145" cy="554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your website ever be good enough?</a:t>
            </a:r>
            <a:endParaRPr lang="en-US" dirty="0"/>
          </a:p>
        </p:txBody>
      </p:sp>
      <p:pic>
        <p:nvPicPr>
          <p:cNvPr id="4" name="Picture 3" descr="good-enoug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8" y="905154"/>
            <a:ext cx="8686945" cy="48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32" b="2132"/>
          <a:stretch>
            <a:fillRect/>
          </a:stretch>
        </p:blipFill>
        <p:spPr>
          <a:xfrm>
            <a:off x="457200" y="831850"/>
            <a:ext cx="8229600" cy="5294313"/>
          </a:xfrm>
        </p:spPr>
      </p:pic>
    </p:spTree>
    <p:extLst>
      <p:ext uri="{BB962C8B-B14F-4D97-AF65-F5344CB8AC3E}">
        <p14:creationId xmlns:p14="http://schemas.microsoft.com/office/powerpoint/2010/main" val="260925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837" b="3837"/>
          <a:stretch>
            <a:fillRect/>
          </a:stretch>
        </p:blipFill>
        <p:spPr>
          <a:xfrm>
            <a:off x="457200" y="831850"/>
            <a:ext cx="8229600" cy="5294313"/>
          </a:xfrm>
        </p:spPr>
      </p:pic>
    </p:spTree>
    <p:extLst>
      <p:ext uri="{BB962C8B-B14F-4D97-AF65-F5344CB8AC3E}">
        <p14:creationId xmlns:p14="http://schemas.microsoft.com/office/powerpoint/2010/main" val="260925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76" b="576"/>
          <a:stretch>
            <a:fillRect/>
          </a:stretch>
        </p:blipFill>
        <p:spPr>
          <a:xfrm>
            <a:off x="457200" y="831850"/>
            <a:ext cx="8229600" cy="5294313"/>
          </a:xfrm>
        </p:spPr>
      </p:pic>
    </p:spTree>
    <p:extLst>
      <p:ext uri="{BB962C8B-B14F-4D97-AF65-F5344CB8AC3E}">
        <p14:creationId xmlns:p14="http://schemas.microsoft.com/office/powerpoint/2010/main" val="59442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95" b="1095"/>
          <a:stretch>
            <a:fillRect/>
          </a:stretch>
        </p:blipFill>
        <p:spPr>
          <a:xfrm>
            <a:off x="457200" y="831850"/>
            <a:ext cx="8229600" cy="5294313"/>
          </a:xfrm>
        </p:spPr>
      </p:pic>
    </p:spTree>
    <p:extLst>
      <p:ext uri="{BB962C8B-B14F-4D97-AF65-F5344CB8AC3E}">
        <p14:creationId xmlns:p14="http://schemas.microsoft.com/office/powerpoint/2010/main" val="260925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43" b="1043"/>
          <a:stretch>
            <a:fillRect/>
          </a:stretch>
        </p:blipFill>
        <p:spPr>
          <a:xfrm>
            <a:off x="457200" y="831850"/>
            <a:ext cx="8229600" cy="5294313"/>
          </a:xfrm>
        </p:spPr>
      </p:pic>
    </p:spTree>
    <p:extLst>
      <p:ext uri="{BB962C8B-B14F-4D97-AF65-F5344CB8AC3E}">
        <p14:creationId xmlns:p14="http://schemas.microsoft.com/office/powerpoint/2010/main" val="260925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8" b="2258"/>
          <a:stretch>
            <a:fillRect/>
          </a:stretch>
        </p:blipFill>
        <p:spPr>
          <a:xfrm>
            <a:off x="457200" y="831850"/>
            <a:ext cx="8229600" cy="5294313"/>
          </a:xfrm>
        </p:spPr>
      </p:pic>
    </p:spTree>
    <p:extLst>
      <p:ext uri="{BB962C8B-B14F-4D97-AF65-F5344CB8AC3E}">
        <p14:creationId xmlns:p14="http://schemas.microsoft.com/office/powerpoint/2010/main" val="260925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29" b="529"/>
          <a:stretch>
            <a:fillRect/>
          </a:stretch>
        </p:blipFill>
        <p:spPr>
          <a:xfrm>
            <a:off x="457200" y="831850"/>
            <a:ext cx="8229600" cy="5294313"/>
          </a:xfrm>
        </p:spPr>
      </p:pic>
    </p:spTree>
    <p:extLst>
      <p:ext uri="{BB962C8B-B14F-4D97-AF65-F5344CB8AC3E}">
        <p14:creationId xmlns:p14="http://schemas.microsoft.com/office/powerpoint/2010/main" val="260925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" b="31"/>
          <a:stretch>
            <a:fillRect/>
          </a:stretch>
        </p:blipFill>
        <p:spPr>
          <a:xfrm>
            <a:off x="457200" y="831850"/>
            <a:ext cx="8229600" cy="5294313"/>
          </a:xfrm>
        </p:spPr>
      </p:pic>
    </p:spTree>
    <p:extLst>
      <p:ext uri="{BB962C8B-B14F-4D97-AF65-F5344CB8AC3E}">
        <p14:creationId xmlns:p14="http://schemas.microsoft.com/office/powerpoint/2010/main" val="260925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7" b="417"/>
          <a:stretch>
            <a:fillRect/>
          </a:stretch>
        </p:blipFill>
        <p:spPr>
          <a:xfrm>
            <a:off x="457200" y="831850"/>
            <a:ext cx="8229600" cy="5294313"/>
          </a:xfrm>
        </p:spPr>
      </p:pic>
    </p:spTree>
    <p:extLst>
      <p:ext uri="{BB962C8B-B14F-4D97-AF65-F5344CB8AC3E}">
        <p14:creationId xmlns:p14="http://schemas.microsoft.com/office/powerpoint/2010/main" val="260925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Macintosh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Can your website ever be good enough?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Conscious Solutions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Gilroy</dc:creator>
  <cp:lastModifiedBy>David Gilroy</cp:lastModifiedBy>
  <cp:revision>5</cp:revision>
  <dcterms:created xsi:type="dcterms:W3CDTF">2014-11-02T09:19:54Z</dcterms:created>
  <dcterms:modified xsi:type="dcterms:W3CDTF">2014-11-05T06:59:14Z</dcterms:modified>
</cp:coreProperties>
</file>