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257" r:id="rId2"/>
    <p:sldId id="332" r:id="rId3"/>
    <p:sldId id="333" r:id="rId4"/>
    <p:sldId id="319" r:id="rId5"/>
    <p:sldId id="291" r:id="rId6"/>
    <p:sldId id="297" r:id="rId7"/>
    <p:sldId id="298" r:id="rId8"/>
    <p:sldId id="299" r:id="rId9"/>
    <p:sldId id="326" r:id="rId10"/>
    <p:sldId id="293" r:id="rId11"/>
    <p:sldId id="302" r:id="rId12"/>
    <p:sldId id="295" r:id="rId13"/>
    <p:sldId id="327" r:id="rId14"/>
    <p:sldId id="300" r:id="rId15"/>
    <p:sldId id="334" r:id="rId16"/>
    <p:sldId id="304" r:id="rId17"/>
    <p:sldId id="303" r:id="rId18"/>
    <p:sldId id="328" r:id="rId19"/>
    <p:sldId id="322" r:id="rId20"/>
    <p:sldId id="271" r:id="rId21"/>
    <p:sldId id="324" r:id="rId22"/>
    <p:sldId id="321" r:id="rId23"/>
    <p:sldId id="329" r:id="rId24"/>
    <p:sldId id="309" r:id="rId25"/>
    <p:sldId id="305" r:id="rId26"/>
    <p:sldId id="313" r:id="rId27"/>
    <p:sldId id="330" r:id="rId28"/>
    <p:sldId id="314" r:id="rId29"/>
    <p:sldId id="312" r:id="rId30"/>
    <p:sldId id="317" r:id="rId31"/>
    <p:sldId id="320" r:id="rId32"/>
    <p:sldId id="308" r:id="rId33"/>
    <p:sldId id="318" r:id="rId34"/>
    <p:sldId id="331" r:id="rId35"/>
    <p:sldId id="28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2362" autoAdjust="0"/>
  </p:normalViewPr>
  <p:slideViewPr>
    <p:cSldViewPr>
      <p:cViewPr varScale="1">
        <p:scale>
          <a:sx n="74" d="100"/>
          <a:sy n="74" d="100"/>
        </p:scale>
        <p:origin x="-1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6D1CCF-1761-4CF7-80F8-3B8030E775E3}" type="doc">
      <dgm:prSet loTypeId="urn:microsoft.com/office/officeart/2005/8/layout/vList5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A2614A40-DE35-4509-BF58-22F9AB47622C}">
      <dgm:prSet phldrT="[Text]"/>
      <dgm:spPr/>
      <dgm:t>
        <a:bodyPr/>
        <a:lstStyle/>
        <a:p>
          <a:r>
            <a:rPr lang="en-GB" altLang="en-US" dirty="0" smtClean="0"/>
            <a:t>Why Selling Product is different from Selling Services and why that  really matters</a:t>
          </a:r>
          <a:endParaRPr lang="en-GB" dirty="0"/>
        </a:p>
      </dgm:t>
    </dgm:pt>
    <dgm:pt modelId="{A7DBC330-98E5-4565-BDAF-E5BAB78A7A0A}" type="parTrans" cxnId="{B8690518-5992-4852-9C1F-4E4B396128FF}">
      <dgm:prSet/>
      <dgm:spPr/>
      <dgm:t>
        <a:bodyPr/>
        <a:lstStyle/>
        <a:p>
          <a:endParaRPr lang="en-GB"/>
        </a:p>
      </dgm:t>
    </dgm:pt>
    <dgm:pt modelId="{1C53BB5E-6065-498E-B723-D73A39132B34}" type="sibTrans" cxnId="{B8690518-5992-4852-9C1F-4E4B396128FF}">
      <dgm:prSet/>
      <dgm:spPr/>
      <dgm:t>
        <a:bodyPr/>
        <a:lstStyle/>
        <a:p>
          <a:endParaRPr lang="en-GB"/>
        </a:p>
      </dgm:t>
    </dgm:pt>
    <dgm:pt modelId="{1FF0D929-A02E-4094-982A-159550DC103F}">
      <dgm:prSet phldrT="[Text]"/>
      <dgm:spPr/>
      <dgm:t>
        <a:bodyPr/>
        <a:lstStyle/>
        <a:p>
          <a:r>
            <a:rPr lang="en-GB" altLang="en-US" dirty="0" smtClean="0"/>
            <a:t>How commercial clients buy trusted advice</a:t>
          </a:r>
          <a:endParaRPr lang="en-GB" dirty="0"/>
        </a:p>
      </dgm:t>
    </dgm:pt>
    <dgm:pt modelId="{5BDA5A74-1CB4-49B1-A2D9-34A877D02284}" type="parTrans" cxnId="{EDA63122-004C-4984-8250-8C238A795A7A}">
      <dgm:prSet/>
      <dgm:spPr/>
      <dgm:t>
        <a:bodyPr/>
        <a:lstStyle/>
        <a:p>
          <a:endParaRPr lang="en-GB"/>
        </a:p>
      </dgm:t>
    </dgm:pt>
    <dgm:pt modelId="{09FAF6CF-E52B-4FF9-AAF5-6EEBEF2C33B0}" type="sibTrans" cxnId="{EDA63122-004C-4984-8250-8C238A795A7A}">
      <dgm:prSet/>
      <dgm:spPr/>
      <dgm:t>
        <a:bodyPr/>
        <a:lstStyle/>
        <a:p>
          <a:endParaRPr lang="en-GB"/>
        </a:p>
      </dgm:t>
    </dgm:pt>
    <dgm:pt modelId="{74BD4F0A-B847-44DD-85DA-F6D21B5E245B}">
      <dgm:prSet phldrT="[Text]"/>
      <dgm:spPr/>
      <dgm:t>
        <a:bodyPr/>
        <a:lstStyle/>
        <a:p>
          <a:r>
            <a:rPr lang="en-GB" altLang="en-US" dirty="0" smtClean="0"/>
            <a:t>How to build a sustainable stream of new client opportunities</a:t>
          </a:r>
          <a:endParaRPr lang="en-GB" dirty="0"/>
        </a:p>
      </dgm:t>
    </dgm:pt>
    <dgm:pt modelId="{38EB72FE-371E-4394-BF80-F07D0DE2003A}" type="parTrans" cxnId="{F7D41627-3704-47DB-8D40-816F63E872FD}">
      <dgm:prSet/>
      <dgm:spPr/>
      <dgm:t>
        <a:bodyPr/>
        <a:lstStyle/>
        <a:p>
          <a:endParaRPr lang="en-GB"/>
        </a:p>
      </dgm:t>
    </dgm:pt>
    <dgm:pt modelId="{49F2D7E4-6F72-4DC4-9488-C7D76488EBD8}" type="sibTrans" cxnId="{F7D41627-3704-47DB-8D40-816F63E872FD}">
      <dgm:prSet/>
      <dgm:spPr/>
      <dgm:t>
        <a:bodyPr/>
        <a:lstStyle/>
        <a:p>
          <a:endParaRPr lang="en-GB"/>
        </a:p>
      </dgm:t>
    </dgm:pt>
    <dgm:pt modelId="{00CE0B0D-E114-4AC8-A848-E91A81A68AFE}" type="pres">
      <dgm:prSet presAssocID="{F56D1CCF-1761-4CF7-80F8-3B8030E775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17BF0F3-6927-41F8-BA59-763B0D68D56C}" type="pres">
      <dgm:prSet presAssocID="{A2614A40-DE35-4509-BF58-22F9AB47622C}" presName="linNode" presStyleCnt="0"/>
      <dgm:spPr/>
    </dgm:pt>
    <dgm:pt modelId="{2E14E56A-8CBC-4E61-86C9-9ACF20F6CCE2}" type="pres">
      <dgm:prSet presAssocID="{A2614A40-DE35-4509-BF58-22F9AB47622C}" presName="parentText" presStyleLbl="node1" presStyleIdx="0" presStyleCnt="3" custScaleX="277778" custLinFactNeighborX="-88889" custLinFactNeighborY="-23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E63431-B48D-4A15-A0DF-CC36F0FC2438}" type="pres">
      <dgm:prSet presAssocID="{1C53BB5E-6065-498E-B723-D73A39132B34}" presName="sp" presStyleCnt="0"/>
      <dgm:spPr/>
    </dgm:pt>
    <dgm:pt modelId="{7A164481-41F0-4494-8E0C-B2EAD0751C1F}" type="pres">
      <dgm:prSet presAssocID="{1FF0D929-A02E-4094-982A-159550DC103F}" presName="linNode" presStyleCnt="0"/>
      <dgm:spPr/>
    </dgm:pt>
    <dgm:pt modelId="{9193634E-C85A-42AF-B787-B772A5359B4D}" type="pres">
      <dgm:prSet presAssocID="{1FF0D929-A02E-4094-982A-159550DC103F}" presName="parentText" presStyleLbl="node1" presStyleIdx="1" presStyleCnt="3" custScaleX="277778" custLinFactNeighborX="-88889" custLinFactNeighborY="-31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88C468-64C1-4A12-B20D-6327A173A31B}" type="pres">
      <dgm:prSet presAssocID="{09FAF6CF-E52B-4FF9-AAF5-6EEBEF2C33B0}" presName="sp" presStyleCnt="0"/>
      <dgm:spPr/>
    </dgm:pt>
    <dgm:pt modelId="{96AF2395-B1B4-4279-8D9F-91F8350E2DEB}" type="pres">
      <dgm:prSet presAssocID="{74BD4F0A-B847-44DD-85DA-F6D21B5E245B}" presName="linNode" presStyleCnt="0"/>
      <dgm:spPr/>
    </dgm:pt>
    <dgm:pt modelId="{F8037967-A42D-4FA1-8B4E-E0C60C5D58CC}" type="pres">
      <dgm:prSet presAssocID="{74BD4F0A-B847-44DD-85DA-F6D21B5E245B}" presName="parentText" presStyleLbl="node1" presStyleIdx="2" presStyleCnt="3" custScaleX="277778" custLinFactNeighborX="-88889" custLinFactNeighborY="-31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07430E7-51FA-48E5-979F-B724A4466F08}" type="presOf" srcId="{F56D1CCF-1761-4CF7-80F8-3B8030E775E3}" destId="{00CE0B0D-E114-4AC8-A848-E91A81A68AFE}" srcOrd="0" destOrd="0" presId="urn:microsoft.com/office/officeart/2005/8/layout/vList5"/>
    <dgm:cxn modelId="{EDA63122-004C-4984-8250-8C238A795A7A}" srcId="{F56D1CCF-1761-4CF7-80F8-3B8030E775E3}" destId="{1FF0D929-A02E-4094-982A-159550DC103F}" srcOrd="1" destOrd="0" parTransId="{5BDA5A74-1CB4-49B1-A2D9-34A877D02284}" sibTransId="{09FAF6CF-E52B-4FF9-AAF5-6EEBEF2C33B0}"/>
    <dgm:cxn modelId="{B8690518-5992-4852-9C1F-4E4B396128FF}" srcId="{F56D1CCF-1761-4CF7-80F8-3B8030E775E3}" destId="{A2614A40-DE35-4509-BF58-22F9AB47622C}" srcOrd="0" destOrd="0" parTransId="{A7DBC330-98E5-4565-BDAF-E5BAB78A7A0A}" sibTransId="{1C53BB5E-6065-498E-B723-D73A39132B34}"/>
    <dgm:cxn modelId="{F7D41627-3704-47DB-8D40-816F63E872FD}" srcId="{F56D1CCF-1761-4CF7-80F8-3B8030E775E3}" destId="{74BD4F0A-B847-44DD-85DA-F6D21B5E245B}" srcOrd="2" destOrd="0" parTransId="{38EB72FE-371E-4394-BF80-F07D0DE2003A}" sibTransId="{49F2D7E4-6F72-4DC4-9488-C7D76488EBD8}"/>
    <dgm:cxn modelId="{BEBCD4B3-D941-4394-9FC1-9B8C54E8BEF6}" type="presOf" srcId="{1FF0D929-A02E-4094-982A-159550DC103F}" destId="{9193634E-C85A-42AF-B787-B772A5359B4D}" srcOrd="0" destOrd="0" presId="urn:microsoft.com/office/officeart/2005/8/layout/vList5"/>
    <dgm:cxn modelId="{144F0962-7497-4C61-80C4-ADE41ED1FEFF}" type="presOf" srcId="{A2614A40-DE35-4509-BF58-22F9AB47622C}" destId="{2E14E56A-8CBC-4E61-86C9-9ACF20F6CCE2}" srcOrd="0" destOrd="0" presId="urn:microsoft.com/office/officeart/2005/8/layout/vList5"/>
    <dgm:cxn modelId="{6405B73A-2DF1-4DF1-8A89-C01CFED87670}" type="presOf" srcId="{74BD4F0A-B847-44DD-85DA-F6D21B5E245B}" destId="{F8037967-A42D-4FA1-8B4E-E0C60C5D58CC}" srcOrd="0" destOrd="0" presId="urn:microsoft.com/office/officeart/2005/8/layout/vList5"/>
    <dgm:cxn modelId="{E530AEE9-6C28-4ADD-A381-782AC78A3EAE}" type="presParOf" srcId="{00CE0B0D-E114-4AC8-A848-E91A81A68AFE}" destId="{917BF0F3-6927-41F8-BA59-763B0D68D56C}" srcOrd="0" destOrd="0" presId="urn:microsoft.com/office/officeart/2005/8/layout/vList5"/>
    <dgm:cxn modelId="{45E4C946-582D-48B2-87ED-71579A8895DD}" type="presParOf" srcId="{917BF0F3-6927-41F8-BA59-763B0D68D56C}" destId="{2E14E56A-8CBC-4E61-86C9-9ACF20F6CCE2}" srcOrd="0" destOrd="0" presId="urn:microsoft.com/office/officeart/2005/8/layout/vList5"/>
    <dgm:cxn modelId="{8A035688-183D-493C-A513-E0CC692D62A5}" type="presParOf" srcId="{00CE0B0D-E114-4AC8-A848-E91A81A68AFE}" destId="{E7E63431-B48D-4A15-A0DF-CC36F0FC2438}" srcOrd="1" destOrd="0" presId="urn:microsoft.com/office/officeart/2005/8/layout/vList5"/>
    <dgm:cxn modelId="{9491E6A1-2CAA-4134-9B78-19C5F83189D5}" type="presParOf" srcId="{00CE0B0D-E114-4AC8-A848-E91A81A68AFE}" destId="{7A164481-41F0-4494-8E0C-B2EAD0751C1F}" srcOrd="2" destOrd="0" presId="urn:microsoft.com/office/officeart/2005/8/layout/vList5"/>
    <dgm:cxn modelId="{807E7573-5A7A-4474-8A79-BFC9C21BC3CA}" type="presParOf" srcId="{7A164481-41F0-4494-8E0C-B2EAD0751C1F}" destId="{9193634E-C85A-42AF-B787-B772A5359B4D}" srcOrd="0" destOrd="0" presId="urn:microsoft.com/office/officeart/2005/8/layout/vList5"/>
    <dgm:cxn modelId="{37159E78-D9BE-4B0C-8303-2C20B15CFB9D}" type="presParOf" srcId="{00CE0B0D-E114-4AC8-A848-E91A81A68AFE}" destId="{4988C468-64C1-4A12-B20D-6327A173A31B}" srcOrd="3" destOrd="0" presId="urn:microsoft.com/office/officeart/2005/8/layout/vList5"/>
    <dgm:cxn modelId="{BC682971-EBF5-4959-BD8E-BADFE9799531}" type="presParOf" srcId="{00CE0B0D-E114-4AC8-A848-E91A81A68AFE}" destId="{96AF2395-B1B4-4279-8D9F-91F8350E2DEB}" srcOrd="4" destOrd="0" presId="urn:microsoft.com/office/officeart/2005/8/layout/vList5"/>
    <dgm:cxn modelId="{659EA7E2-84C8-4C11-A874-24705ED43C3E}" type="presParOf" srcId="{96AF2395-B1B4-4279-8D9F-91F8350E2DEB}" destId="{F8037967-A42D-4FA1-8B4E-E0C60C5D58C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6C55AB1-E2CB-47F4-AF78-D0ED619D1B8C}" type="doc">
      <dgm:prSet loTypeId="urn:microsoft.com/office/officeart/2005/8/layout/venn3" loCatId="relationship" qsTypeId="urn:microsoft.com/office/officeart/2005/8/quickstyle/3d4" qsCatId="3D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AD6868AE-C3D1-4A96-B808-88FD4543497B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Introduce</a:t>
          </a:r>
          <a:endParaRPr lang="en-GB" dirty="0">
            <a:solidFill>
              <a:schemeClr val="bg1"/>
            </a:solidFill>
          </a:endParaRPr>
        </a:p>
      </dgm:t>
    </dgm:pt>
    <dgm:pt modelId="{B2FCE0BD-CC70-4835-B497-5A2348C49207}" type="parTrans" cxnId="{93A7BEF2-399F-4594-B63D-9A744F081C88}">
      <dgm:prSet/>
      <dgm:spPr/>
      <dgm:t>
        <a:bodyPr/>
        <a:lstStyle/>
        <a:p>
          <a:endParaRPr lang="en-GB"/>
        </a:p>
      </dgm:t>
    </dgm:pt>
    <dgm:pt modelId="{E01D30B8-524B-4868-B42C-CFE42860133B}" type="sibTrans" cxnId="{93A7BEF2-399F-4594-B63D-9A744F081C88}">
      <dgm:prSet/>
      <dgm:spPr/>
      <dgm:t>
        <a:bodyPr/>
        <a:lstStyle/>
        <a:p>
          <a:endParaRPr lang="en-GB"/>
        </a:p>
      </dgm:t>
    </dgm:pt>
    <dgm:pt modelId="{925C2329-A704-46F0-B537-65087F03F0E7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Nurture</a:t>
          </a:r>
          <a:endParaRPr lang="en-GB" dirty="0">
            <a:solidFill>
              <a:schemeClr val="bg1"/>
            </a:solidFill>
          </a:endParaRPr>
        </a:p>
      </dgm:t>
    </dgm:pt>
    <dgm:pt modelId="{31BA18FD-706D-447A-ACF3-A000748BDA2F}" type="parTrans" cxnId="{F21E9D0D-15CA-4608-B716-0B53BC061AE8}">
      <dgm:prSet/>
      <dgm:spPr/>
      <dgm:t>
        <a:bodyPr/>
        <a:lstStyle/>
        <a:p>
          <a:endParaRPr lang="en-GB"/>
        </a:p>
      </dgm:t>
    </dgm:pt>
    <dgm:pt modelId="{D20ECAB5-F017-4F52-8C99-93D40373AEFB}" type="sibTrans" cxnId="{F21E9D0D-15CA-4608-B716-0B53BC061AE8}">
      <dgm:prSet/>
      <dgm:spPr/>
      <dgm:t>
        <a:bodyPr/>
        <a:lstStyle/>
        <a:p>
          <a:endParaRPr lang="en-GB"/>
        </a:p>
      </dgm:t>
    </dgm:pt>
    <dgm:pt modelId="{17A43805-D1CF-4191-B501-2CBB7BA07D1B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r>
            <a:rPr lang="en-GB" dirty="0" smtClean="0">
              <a:solidFill>
                <a:schemeClr val="bg1"/>
              </a:solidFill>
            </a:rPr>
            <a:t>Collaborate &amp; Close</a:t>
          </a:r>
        </a:p>
      </dgm:t>
    </dgm:pt>
    <dgm:pt modelId="{9428B3A3-9F73-42FB-AAF8-0CBE70094061}" type="parTrans" cxnId="{13AE4E10-3A56-4F3E-8E1C-303976610838}">
      <dgm:prSet/>
      <dgm:spPr/>
      <dgm:t>
        <a:bodyPr/>
        <a:lstStyle/>
        <a:p>
          <a:endParaRPr lang="en-GB"/>
        </a:p>
      </dgm:t>
    </dgm:pt>
    <dgm:pt modelId="{0B497B0B-321F-4B60-B1B5-A364A5C256FC}" type="sibTrans" cxnId="{13AE4E10-3A56-4F3E-8E1C-303976610838}">
      <dgm:prSet/>
      <dgm:spPr/>
      <dgm:t>
        <a:bodyPr/>
        <a:lstStyle/>
        <a:p>
          <a:endParaRPr lang="en-GB"/>
        </a:p>
      </dgm:t>
    </dgm:pt>
    <dgm:pt modelId="{4EDE59EC-8089-4281-82A8-59B96DE643D4}" type="pres">
      <dgm:prSet presAssocID="{C6C55AB1-E2CB-47F4-AF78-D0ED619D1B8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465E243-87EA-4819-900A-BDE6593B9017}" type="pres">
      <dgm:prSet presAssocID="{AD6868AE-C3D1-4A96-B808-88FD4543497B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F5769D-8DE1-43C5-A3B1-8013191EEBEF}" type="pres">
      <dgm:prSet presAssocID="{E01D30B8-524B-4868-B42C-CFE42860133B}" presName="space" presStyleCnt="0"/>
      <dgm:spPr/>
    </dgm:pt>
    <dgm:pt modelId="{426F70F7-A20B-453D-BCF8-2ACA4C945C8B}" type="pres">
      <dgm:prSet presAssocID="{925C2329-A704-46F0-B537-65087F03F0E7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354021-8259-48DA-9781-26F4A0131B1E}" type="pres">
      <dgm:prSet presAssocID="{D20ECAB5-F017-4F52-8C99-93D40373AEFB}" presName="space" presStyleCnt="0"/>
      <dgm:spPr/>
    </dgm:pt>
    <dgm:pt modelId="{E835C130-45C1-46D3-B94D-4F2021027F7D}" type="pres">
      <dgm:prSet presAssocID="{17A43805-D1CF-4191-B501-2CBB7BA07D1B}" presName="Name5" presStyleLbl="vennNode1" presStyleIdx="2" presStyleCnt="3" custLinFactNeighborX="-19827" custLinFactNeighborY="13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D6877A6-7F14-45BF-A964-1B52A719DF27}" type="presOf" srcId="{C6C55AB1-E2CB-47F4-AF78-D0ED619D1B8C}" destId="{4EDE59EC-8089-4281-82A8-59B96DE643D4}" srcOrd="0" destOrd="0" presId="urn:microsoft.com/office/officeart/2005/8/layout/venn3"/>
    <dgm:cxn modelId="{F21E9D0D-15CA-4608-B716-0B53BC061AE8}" srcId="{C6C55AB1-E2CB-47F4-AF78-D0ED619D1B8C}" destId="{925C2329-A704-46F0-B537-65087F03F0E7}" srcOrd="1" destOrd="0" parTransId="{31BA18FD-706D-447A-ACF3-A000748BDA2F}" sibTransId="{D20ECAB5-F017-4F52-8C99-93D40373AEFB}"/>
    <dgm:cxn modelId="{13AE4E10-3A56-4F3E-8E1C-303976610838}" srcId="{C6C55AB1-E2CB-47F4-AF78-D0ED619D1B8C}" destId="{17A43805-D1CF-4191-B501-2CBB7BA07D1B}" srcOrd="2" destOrd="0" parTransId="{9428B3A3-9F73-42FB-AAF8-0CBE70094061}" sibTransId="{0B497B0B-321F-4B60-B1B5-A364A5C256FC}"/>
    <dgm:cxn modelId="{9D369B9C-B3B5-42FC-824E-80942668F33D}" type="presOf" srcId="{AD6868AE-C3D1-4A96-B808-88FD4543497B}" destId="{C465E243-87EA-4819-900A-BDE6593B9017}" srcOrd="0" destOrd="0" presId="urn:microsoft.com/office/officeart/2005/8/layout/venn3"/>
    <dgm:cxn modelId="{C7542853-4D6C-4B79-94B2-B1C807CBE4B4}" type="presOf" srcId="{925C2329-A704-46F0-B537-65087F03F0E7}" destId="{426F70F7-A20B-453D-BCF8-2ACA4C945C8B}" srcOrd="0" destOrd="0" presId="urn:microsoft.com/office/officeart/2005/8/layout/venn3"/>
    <dgm:cxn modelId="{2C0B70ED-8753-489B-9B59-991E1ED75489}" type="presOf" srcId="{17A43805-D1CF-4191-B501-2CBB7BA07D1B}" destId="{E835C130-45C1-46D3-B94D-4F2021027F7D}" srcOrd="0" destOrd="0" presId="urn:microsoft.com/office/officeart/2005/8/layout/venn3"/>
    <dgm:cxn modelId="{93A7BEF2-399F-4594-B63D-9A744F081C88}" srcId="{C6C55AB1-E2CB-47F4-AF78-D0ED619D1B8C}" destId="{AD6868AE-C3D1-4A96-B808-88FD4543497B}" srcOrd="0" destOrd="0" parTransId="{B2FCE0BD-CC70-4835-B497-5A2348C49207}" sibTransId="{E01D30B8-524B-4868-B42C-CFE42860133B}"/>
    <dgm:cxn modelId="{BA0627B7-EB55-45D3-A0C6-D85C3C2E27AF}" type="presParOf" srcId="{4EDE59EC-8089-4281-82A8-59B96DE643D4}" destId="{C465E243-87EA-4819-900A-BDE6593B9017}" srcOrd="0" destOrd="0" presId="urn:microsoft.com/office/officeart/2005/8/layout/venn3"/>
    <dgm:cxn modelId="{22DBAFF9-98C0-42E9-ABC3-6A19A6C6E287}" type="presParOf" srcId="{4EDE59EC-8089-4281-82A8-59B96DE643D4}" destId="{9CF5769D-8DE1-43C5-A3B1-8013191EEBEF}" srcOrd="1" destOrd="0" presId="urn:microsoft.com/office/officeart/2005/8/layout/venn3"/>
    <dgm:cxn modelId="{5DBC301C-77C3-4FA4-9C53-A292552AD397}" type="presParOf" srcId="{4EDE59EC-8089-4281-82A8-59B96DE643D4}" destId="{426F70F7-A20B-453D-BCF8-2ACA4C945C8B}" srcOrd="2" destOrd="0" presId="urn:microsoft.com/office/officeart/2005/8/layout/venn3"/>
    <dgm:cxn modelId="{52A5295C-4D5F-44EC-B2F2-733A922B023B}" type="presParOf" srcId="{4EDE59EC-8089-4281-82A8-59B96DE643D4}" destId="{38354021-8259-48DA-9781-26F4A0131B1E}" srcOrd="3" destOrd="0" presId="urn:microsoft.com/office/officeart/2005/8/layout/venn3"/>
    <dgm:cxn modelId="{DE77A9BB-6367-4BCA-BBE4-F44A9359F96C}" type="presParOf" srcId="{4EDE59EC-8089-4281-82A8-59B96DE643D4}" destId="{E835C130-45C1-46D3-B94D-4F2021027F7D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FE20D68-830C-4810-B7B3-63B074FAD647}" type="doc">
      <dgm:prSet loTypeId="urn:microsoft.com/office/officeart/2005/8/layout/cycle5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2647AD86-9883-423F-B805-D54E38BA10EA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Phone</a:t>
          </a:r>
          <a:endParaRPr lang="en-GB" dirty="0"/>
        </a:p>
      </dgm:t>
    </dgm:pt>
    <dgm:pt modelId="{CAF6E555-6D0D-48C7-971E-B683464F3DCE}" type="parTrans" cxnId="{F3938F38-091F-4E87-8CA8-DB9ABD1D634D}">
      <dgm:prSet/>
      <dgm:spPr/>
      <dgm:t>
        <a:bodyPr/>
        <a:lstStyle/>
        <a:p>
          <a:endParaRPr lang="en-GB"/>
        </a:p>
      </dgm:t>
    </dgm:pt>
    <dgm:pt modelId="{E5F2AE3C-A2B9-4228-88DF-A4573A7EF7D5}" type="sibTrans" cxnId="{F3938F38-091F-4E87-8CA8-DB9ABD1D634D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 dirty="0"/>
        </a:p>
      </dgm:t>
    </dgm:pt>
    <dgm:pt modelId="{F1D7252D-F3CF-4335-855C-7657BE9CFDF1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Content</a:t>
          </a:r>
          <a:endParaRPr lang="en-GB" dirty="0"/>
        </a:p>
      </dgm:t>
    </dgm:pt>
    <dgm:pt modelId="{EB046FCE-4360-4331-8E89-2E8A84598203}" type="parTrans" cxnId="{0D7CB7A8-D027-4249-9FEA-62E95596B1A6}">
      <dgm:prSet/>
      <dgm:spPr/>
      <dgm:t>
        <a:bodyPr/>
        <a:lstStyle/>
        <a:p>
          <a:endParaRPr lang="en-GB"/>
        </a:p>
      </dgm:t>
    </dgm:pt>
    <dgm:pt modelId="{F37012B7-6D18-4567-9EFE-F1012D9DC8FC}" type="sibTrans" cxnId="{0D7CB7A8-D027-4249-9FEA-62E95596B1A6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 dirty="0"/>
        </a:p>
      </dgm:t>
    </dgm:pt>
    <dgm:pt modelId="{A410D29F-69FF-415D-84FC-D4BB963F6FDA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Follow Up</a:t>
          </a:r>
          <a:endParaRPr lang="en-GB" dirty="0"/>
        </a:p>
      </dgm:t>
    </dgm:pt>
    <dgm:pt modelId="{EB58E815-8860-463A-AADD-A2E279B601C0}" type="parTrans" cxnId="{29E6C7EC-2FD3-4824-A02E-DA9E9728EB16}">
      <dgm:prSet/>
      <dgm:spPr/>
      <dgm:t>
        <a:bodyPr/>
        <a:lstStyle/>
        <a:p>
          <a:endParaRPr lang="en-GB"/>
        </a:p>
      </dgm:t>
    </dgm:pt>
    <dgm:pt modelId="{90C3BB3E-52C4-4045-A3E0-94564AED4C6A}" type="sibTrans" cxnId="{29E6C7EC-2FD3-4824-A02E-DA9E9728EB16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 dirty="0"/>
        </a:p>
      </dgm:t>
    </dgm:pt>
    <dgm:pt modelId="{FF04672B-87E9-486A-95B6-459F428ADF3D}" type="pres">
      <dgm:prSet presAssocID="{BFE20D68-830C-4810-B7B3-63B074FAD64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3ACDA60-3CF9-4008-8F75-D0683F1D22CB}" type="pres">
      <dgm:prSet presAssocID="{2647AD86-9883-423F-B805-D54E38BA10E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FC17FD-8ACA-4DA6-BBD6-18D2A630AE20}" type="pres">
      <dgm:prSet presAssocID="{2647AD86-9883-423F-B805-D54E38BA10EA}" presName="spNode" presStyleCnt="0"/>
      <dgm:spPr/>
    </dgm:pt>
    <dgm:pt modelId="{B625F401-7C8B-4531-8144-6C11981362E1}" type="pres">
      <dgm:prSet presAssocID="{E5F2AE3C-A2B9-4228-88DF-A4573A7EF7D5}" presName="sibTrans" presStyleLbl="sibTrans1D1" presStyleIdx="0" presStyleCnt="3"/>
      <dgm:spPr/>
      <dgm:t>
        <a:bodyPr/>
        <a:lstStyle/>
        <a:p>
          <a:endParaRPr lang="en-GB"/>
        </a:p>
      </dgm:t>
    </dgm:pt>
    <dgm:pt modelId="{6259EDDB-D406-4C34-A031-587BFFB2CCD5}" type="pres">
      <dgm:prSet presAssocID="{F1D7252D-F3CF-4335-855C-7657BE9CFDF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489321-839C-4431-960C-0BF9960F4FA8}" type="pres">
      <dgm:prSet presAssocID="{F1D7252D-F3CF-4335-855C-7657BE9CFDF1}" presName="spNode" presStyleCnt="0"/>
      <dgm:spPr/>
    </dgm:pt>
    <dgm:pt modelId="{E97F9D84-472E-47F2-93EF-04E32514B6F8}" type="pres">
      <dgm:prSet presAssocID="{F37012B7-6D18-4567-9EFE-F1012D9DC8FC}" presName="sibTrans" presStyleLbl="sibTrans1D1" presStyleIdx="1" presStyleCnt="3"/>
      <dgm:spPr/>
      <dgm:t>
        <a:bodyPr/>
        <a:lstStyle/>
        <a:p>
          <a:endParaRPr lang="en-GB"/>
        </a:p>
      </dgm:t>
    </dgm:pt>
    <dgm:pt modelId="{721B9193-E0A8-40E2-B796-54CC169B0807}" type="pres">
      <dgm:prSet presAssocID="{A410D29F-69FF-415D-84FC-D4BB963F6FD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065358-9ECF-41A5-AD77-505E2D6D6062}" type="pres">
      <dgm:prSet presAssocID="{A410D29F-69FF-415D-84FC-D4BB963F6FDA}" presName="spNode" presStyleCnt="0"/>
      <dgm:spPr/>
    </dgm:pt>
    <dgm:pt modelId="{58E68895-477D-4803-B29B-2DE14FF979B1}" type="pres">
      <dgm:prSet presAssocID="{90C3BB3E-52C4-4045-A3E0-94564AED4C6A}" presName="sibTrans" presStyleLbl="sibTrans1D1" presStyleIdx="2" presStyleCnt="3"/>
      <dgm:spPr/>
      <dgm:t>
        <a:bodyPr/>
        <a:lstStyle/>
        <a:p>
          <a:endParaRPr lang="en-GB"/>
        </a:p>
      </dgm:t>
    </dgm:pt>
  </dgm:ptLst>
  <dgm:cxnLst>
    <dgm:cxn modelId="{29E6C7EC-2FD3-4824-A02E-DA9E9728EB16}" srcId="{BFE20D68-830C-4810-B7B3-63B074FAD647}" destId="{A410D29F-69FF-415D-84FC-D4BB963F6FDA}" srcOrd="2" destOrd="0" parTransId="{EB58E815-8860-463A-AADD-A2E279B601C0}" sibTransId="{90C3BB3E-52C4-4045-A3E0-94564AED4C6A}"/>
    <dgm:cxn modelId="{F3938F38-091F-4E87-8CA8-DB9ABD1D634D}" srcId="{BFE20D68-830C-4810-B7B3-63B074FAD647}" destId="{2647AD86-9883-423F-B805-D54E38BA10EA}" srcOrd="0" destOrd="0" parTransId="{CAF6E555-6D0D-48C7-971E-B683464F3DCE}" sibTransId="{E5F2AE3C-A2B9-4228-88DF-A4573A7EF7D5}"/>
    <dgm:cxn modelId="{4032AD4B-BE29-4321-82D2-3A5127C7C688}" type="presOf" srcId="{E5F2AE3C-A2B9-4228-88DF-A4573A7EF7D5}" destId="{B625F401-7C8B-4531-8144-6C11981362E1}" srcOrd="0" destOrd="0" presId="urn:microsoft.com/office/officeart/2005/8/layout/cycle5"/>
    <dgm:cxn modelId="{0D7CB7A8-D027-4249-9FEA-62E95596B1A6}" srcId="{BFE20D68-830C-4810-B7B3-63B074FAD647}" destId="{F1D7252D-F3CF-4335-855C-7657BE9CFDF1}" srcOrd="1" destOrd="0" parTransId="{EB046FCE-4360-4331-8E89-2E8A84598203}" sibTransId="{F37012B7-6D18-4567-9EFE-F1012D9DC8FC}"/>
    <dgm:cxn modelId="{30F6581F-B922-4989-B70F-95CBF7F853AB}" type="presOf" srcId="{F37012B7-6D18-4567-9EFE-F1012D9DC8FC}" destId="{E97F9D84-472E-47F2-93EF-04E32514B6F8}" srcOrd="0" destOrd="0" presId="urn:microsoft.com/office/officeart/2005/8/layout/cycle5"/>
    <dgm:cxn modelId="{19C47D52-7950-4C24-A1CA-7EE6EB2F27A6}" type="presOf" srcId="{BFE20D68-830C-4810-B7B3-63B074FAD647}" destId="{FF04672B-87E9-486A-95B6-459F428ADF3D}" srcOrd="0" destOrd="0" presId="urn:microsoft.com/office/officeart/2005/8/layout/cycle5"/>
    <dgm:cxn modelId="{A2F767C7-5506-4D07-B9E1-D5FE7D4F1533}" type="presOf" srcId="{A410D29F-69FF-415D-84FC-D4BB963F6FDA}" destId="{721B9193-E0A8-40E2-B796-54CC169B0807}" srcOrd="0" destOrd="0" presId="urn:microsoft.com/office/officeart/2005/8/layout/cycle5"/>
    <dgm:cxn modelId="{84056F02-3844-4F13-A720-ED771323D75A}" type="presOf" srcId="{2647AD86-9883-423F-B805-D54E38BA10EA}" destId="{E3ACDA60-3CF9-4008-8F75-D0683F1D22CB}" srcOrd="0" destOrd="0" presId="urn:microsoft.com/office/officeart/2005/8/layout/cycle5"/>
    <dgm:cxn modelId="{3A010098-4C82-4881-AB1D-550F86654728}" type="presOf" srcId="{90C3BB3E-52C4-4045-A3E0-94564AED4C6A}" destId="{58E68895-477D-4803-B29B-2DE14FF979B1}" srcOrd="0" destOrd="0" presId="urn:microsoft.com/office/officeart/2005/8/layout/cycle5"/>
    <dgm:cxn modelId="{3096B96C-CC42-428F-9689-D1DA1623FA7F}" type="presOf" srcId="{F1D7252D-F3CF-4335-855C-7657BE9CFDF1}" destId="{6259EDDB-D406-4C34-A031-587BFFB2CCD5}" srcOrd="0" destOrd="0" presId="urn:microsoft.com/office/officeart/2005/8/layout/cycle5"/>
    <dgm:cxn modelId="{A3D3FBFC-F4E7-407A-9EEB-01965E218359}" type="presParOf" srcId="{FF04672B-87E9-486A-95B6-459F428ADF3D}" destId="{E3ACDA60-3CF9-4008-8F75-D0683F1D22CB}" srcOrd="0" destOrd="0" presId="urn:microsoft.com/office/officeart/2005/8/layout/cycle5"/>
    <dgm:cxn modelId="{E72E6EEB-98A8-452D-95C4-560F5AFC5D85}" type="presParOf" srcId="{FF04672B-87E9-486A-95B6-459F428ADF3D}" destId="{76FC17FD-8ACA-4DA6-BBD6-18D2A630AE20}" srcOrd="1" destOrd="0" presId="urn:microsoft.com/office/officeart/2005/8/layout/cycle5"/>
    <dgm:cxn modelId="{578C5ECE-ADF0-47FF-8DAE-6B630FC6542C}" type="presParOf" srcId="{FF04672B-87E9-486A-95B6-459F428ADF3D}" destId="{B625F401-7C8B-4531-8144-6C11981362E1}" srcOrd="2" destOrd="0" presId="urn:microsoft.com/office/officeart/2005/8/layout/cycle5"/>
    <dgm:cxn modelId="{A12C6C27-3B0D-46B9-ABA8-35189D2D6C6A}" type="presParOf" srcId="{FF04672B-87E9-486A-95B6-459F428ADF3D}" destId="{6259EDDB-D406-4C34-A031-587BFFB2CCD5}" srcOrd="3" destOrd="0" presId="urn:microsoft.com/office/officeart/2005/8/layout/cycle5"/>
    <dgm:cxn modelId="{C6EF6325-8FDC-4D53-BF1F-568B5795E109}" type="presParOf" srcId="{FF04672B-87E9-486A-95B6-459F428ADF3D}" destId="{E2489321-839C-4431-960C-0BF9960F4FA8}" srcOrd="4" destOrd="0" presId="urn:microsoft.com/office/officeart/2005/8/layout/cycle5"/>
    <dgm:cxn modelId="{C451E51E-5FD6-4BEC-8CA5-F3BF230991D7}" type="presParOf" srcId="{FF04672B-87E9-486A-95B6-459F428ADF3D}" destId="{E97F9D84-472E-47F2-93EF-04E32514B6F8}" srcOrd="5" destOrd="0" presId="urn:microsoft.com/office/officeart/2005/8/layout/cycle5"/>
    <dgm:cxn modelId="{F559AFFF-B898-4572-AF49-5872037940C8}" type="presParOf" srcId="{FF04672B-87E9-486A-95B6-459F428ADF3D}" destId="{721B9193-E0A8-40E2-B796-54CC169B0807}" srcOrd="6" destOrd="0" presId="urn:microsoft.com/office/officeart/2005/8/layout/cycle5"/>
    <dgm:cxn modelId="{C9658606-09A3-4AF2-8D7C-EC18155B46A8}" type="presParOf" srcId="{FF04672B-87E9-486A-95B6-459F428ADF3D}" destId="{8A065358-9ECF-41A5-AD77-505E2D6D6062}" srcOrd="7" destOrd="0" presId="urn:microsoft.com/office/officeart/2005/8/layout/cycle5"/>
    <dgm:cxn modelId="{5955398C-930D-4BCD-A938-5B6151E814FD}" type="presParOf" srcId="{FF04672B-87E9-486A-95B6-459F428ADF3D}" destId="{58E68895-477D-4803-B29B-2DE14FF979B1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145F3A6-5202-443A-9D26-B9C9133E3DDA}" type="doc">
      <dgm:prSet loTypeId="urn:microsoft.com/office/officeart/2005/8/layout/vList5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3C20AC15-BCE1-40A5-B4CA-5EF25163BBDC}">
      <dgm:prSet phldrT="[Text]"/>
      <dgm:spPr/>
      <dgm:t>
        <a:bodyPr/>
        <a:lstStyle/>
        <a:p>
          <a:r>
            <a:rPr lang="en-GB" dirty="0" smtClean="0"/>
            <a:t>Fixer</a:t>
          </a:r>
          <a:endParaRPr lang="en-GB" dirty="0"/>
        </a:p>
      </dgm:t>
    </dgm:pt>
    <dgm:pt modelId="{84DC6C53-3921-4189-B0EB-F201DCE005B4}" type="parTrans" cxnId="{6DB6215F-F51B-4149-B009-2E04DF5A2FEE}">
      <dgm:prSet/>
      <dgm:spPr/>
      <dgm:t>
        <a:bodyPr/>
        <a:lstStyle/>
        <a:p>
          <a:endParaRPr lang="en-GB"/>
        </a:p>
      </dgm:t>
    </dgm:pt>
    <dgm:pt modelId="{D83BA3B2-4630-45DD-9186-4D022A0CB5C0}" type="sibTrans" cxnId="{6DB6215F-F51B-4149-B009-2E04DF5A2FEE}">
      <dgm:prSet/>
      <dgm:spPr/>
      <dgm:t>
        <a:bodyPr/>
        <a:lstStyle/>
        <a:p>
          <a:endParaRPr lang="en-GB"/>
        </a:p>
      </dgm:t>
    </dgm:pt>
    <dgm:pt modelId="{6DAC208F-2F2F-48D7-B831-848332E0C679}">
      <dgm:prSet phldrT="[Text]"/>
      <dgm:spPr/>
      <dgm:t>
        <a:bodyPr/>
        <a:lstStyle/>
        <a:p>
          <a:r>
            <a:rPr lang="en-GB" dirty="0" smtClean="0"/>
            <a:t>Full service Accountancy firm.</a:t>
          </a:r>
          <a:endParaRPr lang="en-GB" dirty="0"/>
        </a:p>
      </dgm:t>
    </dgm:pt>
    <dgm:pt modelId="{54B673DC-C70C-43B8-B5B7-7BBDA02E3892}" type="parTrans" cxnId="{8C8EB6F7-9953-45A5-9754-461639891D75}">
      <dgm:prSet/>
      <dgm:spPr/>
      <dgm:t>
        <a:bodyPr/>
        <a:lstStyle/>
        <a:p>
          <a:endParaRPr lang="en-GB"/>
        </a:p>
      </dgm:t>
    </dgm:pt>
    <dgm:pt modelId="{2D8E7FA8-6815-4892-88BD-FED053CC9B48}" type="sibTrans" cxnId="{8C8EB6F7-9953-45A5-9754-461639891D75}">
      <dgm:prSet/>
      <dgm:spPr/>
      <dgm:t>
        <a:bodyPr/>
        <a:lstStyle/>
        <a:p>
          <a:endParaRPr lang="en-GB"/>
        </a:p>
      </dgm:t>
    </dgm:pt>
    <dgm:pt modelId="{549B583B-FAB6-4388-A5E2-F527FDFBAF33}">
      <dgm:prSet phldrT="[Text]"/>
      <dgm:spPr/>
      <dgm:t>
        <a:bodyPr/>
        <a:lstStyle/>
        <a:p>
          <a:r>
            <a:rPr lang="en-GB" dirty="0" smtClean="0"/>
            <a:t>Improver</a:t>
          </a:r>
          <a:endParaRPr lang="en-GB" dirty="0"/>
        </a:p>
      </dgm:t>
    </dgm:pt>
    <dgm:pt modelId="{3FE0C3BA-23E6-4492-9E90-1422103D9E8A}" type="parTrans" cxnId="{A12E7193-7576-4129-8F94-7186755E2128}">
      <dgm:prSet/>
      <dgm:spPr/>
      <dgm:t>
        <a:bodyPr/>
        <a:lstStyle/>
        <a:p>
          <a:endParaRPr lang="en-GB"/>
        </a:p>
      </dgm:t>
    </dgm:pt>
    <dgm:pt modelId="{FCB2214F-2E03-4130-89AC-E499E84C7E09}" type="sibTrans" cxnId="{A12E7193-7576-4129-8F94-7186755E2128}">
      <dgm:prSet/>
      <dgm:spPr/>
      <dgm:t>
        <a:bodyPr/>
        <a:lstStyle/>
        <a:p>
          <a:endParaRPr lang="en-GB"/>
        </a:p>
      </dgm:t>
    </dgm:pt>
    <dgm:pt modelId="{23294829-FD34-4697-85EC-B4886459B360}">
      <dgm:prSet phldrT="[Text]"/>
      <dgm:spPr/>
      <dgm:t>
        <a:bodyPr/>
        <a:lstStyle/>
        <a:p>
          <a:r>
            <a:rPr lang="en-GB" dirty="0" smtClean="0"/>
            <a:t>Specialist in Accountancy services for Estate Agencies</a:t>
          </a:r>
          <a:endParaRPr lang="en-GB" dirty="0"/>
        </a:p>
      </dgm:t>
    </dgm:pt>
    <dgm:pt modelId="{C31C619D-86FB-4FA8-B944-C89B488FFC2E}" type="parTrans" cxnId="{08CAE8E9-14FE-461C-9C29-EC1866E238FA}">
      <dgm:prSet/>
      <dgm:spPr/>
      <dgm:t>
        <a:bodyPr/>
        <a:lstStyle/>
        <a:p>
          <a:endParaRPr lang="en-GB"/>
        </a:p>
      </dgm:t>
    </dgm:pt>
    <dgm:pt modelId="{73D85AA2-17E3-4B4F-945E-54AFA447967E}" type="sibTrans" cxnId="{08CAE8E9-14FE-461C-9C29-EC1866E238FA}">
      <dgm:prSet/>
      <dgm:spPr/>
      <dgm:t>
        <a:bodyPr/>
        <a:lstStyle/>
        <a:p>
          <a:endParaRPr lang="en-GB"/>
        </a:p>
      </dgm:t>
    </dgm:pt>
    <dgm:pt modelId="{0966FE1E-740A-4D88-947D-BBB0122C0E61}">
      <dgm:prSet phldrT="[Text]"/>
      <dgm:spPr/>
      <dgm:t>
        <a:bodyPr/>
        <a:lstStyle/>
        <a:p>
          <a:r>
            <a:rPr lang="en-GB" dirty="0" smtClean="0"/>
            <a:t>Trusted</a:t>
          </a:r>
          <a:endParaRPr lang="en-GB" dirty="0"/>
        </a:p>
      </dgm:t>
    </dgm:pt>
    <dgm:pt modelId="{5F924AC4-E5F7-4C13-95F6-430ACEE1AC88}" type="parTrans" cxnId="{423C09BA-F3BE-4274-8A29-D5490448C231}">
      <dgm:prSet/>
      <dgm:spPr/>
      <dgm:t>
        <a:bodyPr/>
        <a:lstStyle/>
        <a:p>
          <a:endParaRPr lang="en-GB"/>
        </a:p>
      </dgm:t>
    </dgm:pt>
    <dgm:pt modelId="{E12919B0-A19C-4982-A956-4879CA5A5FA5}" type="sibTrans" cxnId="{423C09BA-F3BE-4274-8A29-D5490448C231}">
      <dgm:prSet/>
      <dgm:spPr/>
      <dgm:t>
        <a:bodyPr/>
        <a:lstStyle/>
        <a:p>
          <a:endParaRPr lang="en-GB"/>
        </a:p>
      </dgm:t>
    </dgm:pt>
    <dgm:pt modelId="{BC91C050-12B2-41E7-A8A9-7AB062FC1133}">
      <dgm:prSet phldrT="[Text]"/>
      <dgm:spPr/>
      <dgm:t>
        <a:bodyPr/>
        <a:lstStyle/>
        <a:p>
          <a:r>
            <a:rPr lang="en-GB" dirty="0" smtClean="0"/>
            <a:t>We help the owners of Estate Agencies Make more Money and Pay less tax</a:t>
          </a:r>
          <a:endParaRPr lang="en-GB" dirty="0"/>
        </a:p>
      </dgm:t>
    </dgm:pt>
    <dgm:pt modelId="{D7A0F651-D3A0-415E-8529-9788AA7B1C61}" type="parTrans" cxnId="{4C38901C-6FC3-49D5-A08A-0101195306F8}">
      <dgm:prSet/>
      <dgm:spPr/>
      <dgm:t>
        <a:bodyPr/>
        <a:lstStyle/>
        <a:p>
          <a:endParaRPr lang="en-GB"/>
        </a:p>
      </dgm:t>
    </dgm:pt>
    <dgm:pt modelId="{16D24DCD-7204-46C8-A4D9-F28E1B5A65CF}" type="sibTrans" cxnId="{4C38901C-6FC3-49D5-A08A-0101195306F8}">
      <dgm:prSet/>
      <dgm:spPr/>
      <dgm:t>
        <a:bodyPr/>
        <a:lstStyle/>
        <a:p>
          <a:endParaRPr lang="en-GB"/>
        </a:p>
      </dgm:t>
    </dgm:pt>
    <dgm:pt modelId="{625BABF6-2D2A-4948-8377-4BD8FBA9A4AF}">
      <dgm:prSet phldrT="[Text]"/>
      <dgm:spPr/>
      <dgm:t>
        <a:bodyPr/>
        <a:lstStyle/>
        <a:p>
          <a:r>
            <a:rPr lang="en-GB" dirty="0" smtClean="0"/>
            <a:t>HMRC Investigation experts</a:t>
          </a:r>
          <a:endParaRPr lang="en-GB" dirty="0"/>
        </a:p>
      </dgm:t>
    </dgm:pt>
    <dgm:pt modelId="{8078E3EF-BD01-46BD-912E-48A1BDA16739}" type="parTrans" cxnId="{6B1ED460-F2C0-400C-977D-57BAB6225247}">
      <dgm:prSet/>
      <dgm:spPr/>
      <dgm:t>
        <a:bodyPr/>
        <a:lstStyle/>
        <a:p>
          <a:endParaRPr lang="en-GB"/>
        </a:p>
      </dgm:t>
    </dgm:pt>
    <dgm:pt modelId="{5B57AA98-DECC-4484-AC2B-7577CCA04CFE}" type="sibTrans" cxnId="{6B1ED460-F2C0-400C-977D-57BAB6225247}">
      <dgm:prSet/>
      <dgm:spPr/>
      <dgm:t>
        <a:bodyPr/>
        <a:lstStyle/>
        <a:p>
          <a:endParaRPr lang="en-GB"/>
        </a:p>
      </dgm:t>
    </dgm:pt>
    <dgm:pt modelId="{F40C7CF2-A4FA-46BD-9189-F217CA0E3E6E}" type="pres">
      <dgm:prSet presAssocID="{B145F3A6-5202-443A-9D26-B9C9133E3D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5180A99-0816-41E7-BB00-754199C7E74B}" type="pres">
      <dgm:prSet presAssocID="{0966FE1E-740A-4D88-947D-BBB0122C0E61}" presName="linNode" presStyleCnt="0"/>
      <dgm:spPr/>
      <dgm:t>
        <a:bodyPr/>
        <a:lstStyle/>
        <a:p>
          <a:endParaRPr lang="en-GB"/>
        </a:p>
      </dgm:t>
    </dgm:pt>
    <dgm:pt modelId="{79FF40B3-3CE2-49FB-9530-EF960C766228}" type="pres">
      <dgm:prSet presAssocID="{0966FE1E-740A-4D88-947D-BBB0122C0E6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EBD432-B676-4FF6-A052-944D308DF6C6}" type="pres">
      <dgm:prSet presAssocID="{0966FE1E-740A-4D88-947D-BBB0122C0E6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8B1F16-718A-4EF5-8DA3-1C6DF7DAE8E2}" type="pres">
      <dgm:prSet presAssocID="{E12919B0-A19C-4982-A956-4879CA5A5FA5}" presName="sp" presStyleCnt="0"/>
      <dgm:spPr/>
      <dgm:t>
        <a:bodyPr/>
        <a:lstStyle/>
        <a:p>
          <a:endParaRPr lang="en-GB"/>
        </a:p>
      </dgm:t>
    </dgm:pt>
    <dgm:pt modelId="{970FF4CD-69E9-41B0-B693-397D1BB61906}" type="pres">
      <dgm:prSet presAssocID="{549B583B-FAB6-4388-A5E2-F527FDFBAF33}" presName="linNode" presStyleCnt="0"/>
      <dgm:spPr/>
      <dgm:t>
        <a:bodyPr/>
        <a:lstStyle/>
        <a:p>
          <a:endParaRPr lang="en-GB"/>
        </a:p>
      </dgm:t>
    </dgm:pt>
    <dgm:pt modelId="{4CAFD1E9-83F8-4D33-9092-16577B49629E}" type="pres">
      <dgm:prSet presAssocID="{549B583B-FAB6-4388-A5E2-F527FDFBAF3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362779-1757-4C7E-B547-3E1B90700C0C}" type="pres">
      <dgm:prSet presAssocID="{549B583B-FAB6-4388-A5E2-F527FDFBAF3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1FC262-D2CA-47C6-B738-028D189A48E5}" type="pres">
      <dgm:prSet presAssocID="{FCB2214F-2E03-4130-89AC-E499E84C7E09}" presName="sp" presStyleCnt="0"/>
      <dgm:spPr/>
      <dgm:t>
        <a:bodyPr/>
        <a:lstStyle/>
        <a:p>
          <a:endParaRPr lang="en-GB"/>
        </a:p>
      </dgm:t>
    </dgm:pt>
    <dgm:pt modelId="{81E93B20-CB76-481A-9B56-55B54A9652FF}" type="pres">
      <dgm:prSet presAssocID="{3C20AC15-BCE1-40A5-B4CA-5EF25163BBDC}" presName="linNode" presStyleCnt="0"/>
      <dgm:spPr/>
      <dgm:t>
        <a:bodyPr/>
        <a:lstStyle/>
        <a:p>
          <a:endParaRPr lang="en-GB"/>
        </a:p>
      </dgm:t>
    </dgm:pt>
    <dgm:pt modelId="{D6ADD9F4-552E-4BFC-A7A5-A9A4657480C3}" type="pres">
      <dgm:prSet presAssocID="{3C20AC15-BCE1-40A5-B4CA-5EF25163BBD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D580C4-571B-49FC-B459-5748622DD7EA}" type="pres">
      <dgm:prSet presAssocID="{3C20AC15-BCE1-40A5-B4CA-5EF25163BBD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B5F49EF-27D0-40F2-BC01-B3C31220501D}" type="presOf" srcId="{0966FE1E-740A-4D88-947D-BBB0122C0E61}" destId="{79FF40B3-3CE2-49FB-9530-EF960C766228}" srcOrd="0" destOrd="0" presId="urn:microsoft.com/office/officeart/2005/8/layout/vList5"/>
    <dgm:cxn modelId="{4C38901C-6FC3-49D5-A08A-0101195306F8}" srcId="{0966FE1E-740A-4D88-947D-BBB0122C0E61}" destId="{BC91C050-12B2-41E7-A8A9-7AB062FC1133}" srcOrd="0" destOrd="0" parTransId="{D7A0F651-D3A0-415E-8529-9788AA7B1C61}" sibTransId="{16D24DCD-7204-46C8-A4D9-F28E1B5A65CF}"/>
    <dgm:cxn modelId="{64984F0D-DC54-44FA-BC10-425CF370812F}" type="presOf" srcId="{23294829-FD34-4697-85EC-B4886459B360}" destId="{CF362779-1757-4C7E-B547-3E1B90700C0C}" srcOrd="0" destOrd="0" presId="urn:microsoft.com/office/officeart/2005/8/layout/vList5"/>
    <dgm:cxn modelId="{423C09BA-F3BE-4274-8A29-D5490448C231}" srcId="{B145F3A6-5202-443A-9D26-B9C9133E3DDA}" destId="{0966FE1E-740A-4D88-947D-BBB0122C0E61}" srcOrd="0" destOrd="0" parTransId="{5F924AC4-E5F7-4C13-95F6-430ACEE1AC88}" sibTransId="{E12919B0-A19C-4982-A956-4879CA5A5FA5}"/>
    <dgm:cxn modelId="{6B1ED460-F2C0-400C-977D-57BAB6225247}" srcId="{3C20AC15-BCE1-40A5-B4CA-5EF25163BBDC}" destId="{625BABF6-2D2A-4948-8377-4BD8FBA9A4AF}" srcOrd="1" destOrd="0" parTransId="{8078E3EF-BD01-46BD-912E-48A1BDA16739}" sibTransId="{5B57AA98-DECC-4484-AC2B-7577CCA04CFE}"/>
    <dgm:cxn modelId="{6DB6215F-F51B-4149-B009-2E04DF5A2FEE}" srcId="{B145F3A6-5202-443A-9D26-B9C9133E3DDA}" destId="{3C20AC15-BCE1-40A5-B4CA-5EF25163BBDC}" srcOrd="2" destOrd="0" parTransId="{84DC6C53-3921-4189-B0EB-F201DCE005B4}" sibTransId="{D83BA3B2-4630-45DD-9186-4D022A0CB5C0}"/>
    <dgm:cxn modelId="{079B90FF-A645-4F6D-A236-7428E05B6920}" type="presOf" srcId="{3C20AC15-BCE1-40A5-B4CA-5EF25163BBDC}" destId="{D6ADD9F4-552E-4BFC-A7A5-A9A4657480C3}" srcOrd="0" destOrd="0" presId="urn:microsoft.com/office/officeart/2005/8/layout/vList5"/>
    <dgm:cxn modelId="{8C8EB6F7-9953-45A5-9754-461639891D75}" srcId="{3C20AC15-BCE1-40A5-B4CA-5EF25163BBDC}" destId="{6DAC208F-2F2F-48D7-B831-848332E0C679}" srcOrd="0" destOrd="0" parTransId="{54B673DC-C70C-43B8-B5B7-7BBDA02E3892}" sibTransId="{2D8E7FA8-6815-4892-88BD-FED053CC9B48}"/>
    <dgm:cxn modelId="{A12E7193-7576-4129-8F94-7186755E2128}" srcId="{B145F3A6-5202-443A-9D26-B9C9133E3DDA}" destId="{549B583B-FAB6-4388-A5E2-F527FDFBAF33}" srcOrd="1" destOrd="0" parTransId="{3FE0C3BA-23E6-4492-9E90-1422103D9E8A}" sibTransId="{FCB2214F-2E03-4130-89AC-E499E84C7E09}"/>
    <dgm:cxn modelId="{13034454-1439-44CF-9FAA-7E4789B67C73}" type="presOf" srcId="{B145F3A6-5202-443A-9D26-B9C9133E3DDA}" destId="{F40C7CF2-A4FA-46BD-9189-F217CA0E3E6E}" srcOrd="0" destOrd="0" presId="urn:microsoft.com/office/officeart/2005/8/layout/vList5"/>
    <dgm:cxn modelId="{EADFE17A-6400-43EE-9C45-4D0B5BFB3D89}" type="presOf" srcId="{625BABF6-2D2A-4948-8377-4BD8FBA9A4AF}" destId="{57D580C4-571B-49FC-B459-5748622DD7EA}" srcOrd="0" destOrd="1" presId="urn:microsoft.com/office/officeart/2005/8/layout/vList5"/>
    <dgm:cxn modelId="{FC2A7257-1546-48D0-AEAE-BD6A42BC6071}" type="presOf" srcId="{BC91C050-12B2-41E7-A8A9-7AB062FC1133}" destId="{69EBD432-B676-4FF6-A052-944D308DF6C6}" srcOrd="0" destOrd="0" presId="urn:microsoft.com/office/officeart/2005/8/layout/vList5"/>
    <dgm:cxn modelId="{AA510D13-96DE-4104-AB4A-C1791315F724}" type="presOf" srcId="{549B583B-FAB6-4388-A5E2-F527FDFBAF33}" destId="{4CAFD1E9-83F8-4D33-9092-16577B49629E}" srcOrd="0" destOrd="0" presId="urn:microsoft.com/office/officeart/2005/8/layout/vList5"/>
    <dgm:cxn modelId="{08CAE8E9-14FE-461C-9C29-EC1866E238FA}" srcId="{549B583B-FAB6-4388-A5E2-F527FDFBAF33}" destId="{23294829-FD34-4697-85EC-B4886459B360}" srcOrd="0" destOrd="0" parTransId="{C31C619D-86FB-4FA8-B944-C89B488FFC2E}" sibTransId="{73D85AA2-17E3-4B4F-945E-54AFA447967E}"/>
    <dgm:cxn modelId="{B56F0BCE-70C0-4209-B628-143EC1FDB93D}" type="presOf" srcId="{6DAC208F-2F2F-48D7-B831-848332E0C679}" destId="{57D580C4-571B-49FC-B459-5748622DD7EA}" srcOrd="0" destOrd="0" presId="urn:microsoft.com/office/officeart/2005/8/layout/vList5"/>
    <dgm:cxn modelId="{13F31512-78F0-42C4-B276-1FB068044325}" type="presParOf" srcId="{F40C7CF2-A4FA-46BD-9189-F217CA0E3E6E}" destId="{E5180A99-0816-41E7-BB00-754199C7E74B}" srcOrd="0" destOrd="0" presId="urn:microsoft.com/office/officeart/2005/8/layout/vList5"/>
    <dgm:cxn modelId="{1A3C7384-9AE2-4615-AF6D-7C5FB3D27B9F}" type="presParOf" srcId="{E5180A99-0816-41E7-BB00-754199C7E74B}" destId="{79FF40B3-3CE2-49FB-9530-EF960C766228}" srcOrd="0" destOrd="0" presId="urn:microsoft.com/office/officeart/2005/8/layout/vList5"/>
    <dgm:cxn modelId="{576611C2-E530-4093-88DC-9C1830F9CDD8}" type="presParOf" srcId="{E5180A99-0816-41E7-BB00-754199C7E74B}" destId="{69EBD432-B676-4FF6-A052-944D308DF6C6}" srcOrd="1" destOrd="0" presId="urn:microsoft.com/office/officeart/2005/8/layout/vList5"/>
    <dgm:cxn modelId="{9C8B33CB-2CE8-42FB-B5E0-8353BDC52EC0}" type="presParOf" srcId="{F40C7CF2-A4FA-46BD-9189-F217CA0E3E6E}" destId="{0E8B1F16-718A-4EF5-8DA3-1C6DF7DAE8E2}" srcOrd="1" destOrd="0" presId="urn:microsoft.com/office/officeart/2005/8/layout/vList5"/>
    <dgm:cxn modelId="{255D9644-2C0E-4F2C-8FE9-FCFD750E5D7D}" type="presParOf" srcId="{F40C7CF2-A4FA-46BD-9189-F217CA0E3E6E}" destId="{970FF4CD-69E9-41B0-B693-397D1BB61906}" srcOrd="2" destOrd="0" presId="urn:microsoft.com/office/officeart/2005/8/layout/vList5"/>
    <dgm:cxn modelId="{218053CC-3353-4353-AB00-8B7839768A85}" type="presParOf" srcId="{970FF4CD-69E9-41B0-B693-397D1BB61906}" destId="{4CAFD1E9-83F8-4D33-9092-16577B49629E}" srcOrd="0" destOrd="0" presId="urn:microsoft.com/office/officeart/2005/8/layout/vList5"/>
    <dgm:cxn modelId="{00439F10-D63E-4F55-AF26-BAEC7CCA6573}" type="presParOf" srcId="{970FF4CD-69E9-41B0-B693-397D1BB61906}" destId="{CF362779-1757-4C7E-B547-3E1B90700C0C}" srcOrd="1" destOrd="0" presId="urn:microsoft.com/office/officeart/2005/8/layout/vList5"/>
    <dgm:cxn modelId="{5AD1CFB3-19B3-4F6A-955F-6F681491A7AF}" type="presParOf" srcId="{F40C7CF2-A4FA-46BD-9189-F217CA0E3E6E}" destId="{1B1FC262-D2CA-47C6-B738-028D189A48E5}" srcOrd="3" destOrd="0" presId="urn:microsoft.com/office/officeart/2005/8/layout/vList5"/>
    <dgm:cxn modelId="{031275FD-A4FA-4DAE-9244-FE6407A17C5E}" type="presParOf" srcId="{F40C7CF2-A4FA-46BD-9189-F217CA0E3E6E}" destId="{81E93B20-CB76-481A-9B56-55B54A9652FF}" srcOrd="4" destOrd="0" presId="urn:microsoft.com/office/officeart/2005/8/layout/vList5"/>
    <dgm:cxn modelId="{6F8A75DF-E4B1-45FC-8CF4-F3BE2D80CACF}" type="presParOf" srcId="{81E93B20-CB76-481A-9B56-55B54A9652FF}" destId="{D6ADD9F4-552E-4BFC-A7A5-A9A4657480C3}" srcOrd="0" destOrd="0" presId="urn:microsoft.com/office/officeart/2005/8/layout/vList5"/>
    <dgm:cxn modelId="{0ED869EB-F9BE-4265-9AEF-6E9B3E8A4DE6}" type="presParOf" srcId="{81E93B20-CB76-481A-9B56-55B54A9652FF}" destId="{57D580C4-571B-49FC-B459-5748622DD7E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FE20D68-830C-4810-B7B3-63B074FAD647}" type="doc">
      <dgm:prSet loTypeId="urn:microsoft.com/office/officeart/2005/8/layout/cycle5" loCatId="cycle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2647AD86-9883-423F-B805-D54E38BA10EA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Buying Scenario?</a:t>
          </a:r>
          <a:endParaRPr lang="en-GB" dirty="0"/>
        </a:p>
      </dgm:t>
    </dgm:pt>
    <dgm:pt modelId="{CAF6E555-6D0D-48C7-971E-B683464F3DCE}" type="parTrans" cxnId="{F3938F38-091F-4E87-8CA8-DB9ABD1D634D}">
      <dgm:prSet/>
      <dgm:spPr/>
      <dgm:t>
        <a:bodyPr/>
        <a:lstStyle/>
        <a:p>
          <a:endParaRPr lang="en-GB"/>
        </a:p>
      </dgm:t>
    </dgm:pt>
    <dgm:pt modelId="{E5F2AE3C-A2B9-4228-88DF-A4573A7EF7D5}" type="sibTrans" cxnId="{F3938F38-091F-4E87-8CA8-DB9ABD1D634D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 dirty="0"/>
        </a:p>
      </dgm:t>
    </dgm:pt>
    <dgm:pt modelId="{A410D29F-69FF-415D-84FC-D4BB963F6FDA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Dialogue!</a:t>
          </a:r>
          <a:endParaRPr lang="en-GB" dirty="0"/>
        </a:p>
      </dgm:t>
    </dgm:pt>
    <dgm:pt modelId="{EB58E815-8860-463A-AADD-A2E279B601C0}" type="parTrans" cxnId="{29E6C7EC-2FD3-4824-A02E-DA9E9728EB16}">
      <dgm:prSet/>
      <dgm:spPr/>
      <dgm:t>
        <a:bodyPr/>
        <a:lstStyle/>
        <a:p>
          <a:endParaRPr lang="en-GB"/>
        </a:p>
      </dgm:t>
    </dgm:pt>
    <dgm:pt modelId="{90C3BB3E-52C4-4045-A3E0-94564AED4C6A}" type="sibTrans" cxnId="{29E6C7EC-2FD3-4824-A02E-DA9E9728EB16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 dirty="0"/>
        </a:p>
      </dgm:t>
    </dgm:pt>
    <dgm:pt modelId="{49E13052-5E11-4EA8-9E86-D43D096CEFD8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Reinforce (Content)</a:t>
          </a:r>
          <a:endParaRPr lang="en-GB" dirty="0"/>
        </a:p>
      </dgm:t>
    </dgm:pt>
    <dgm:pt modelId="{F6B88067-3373-4EED-BA0D-3ACBC5B4D5D5}" type="parTrans" cxnId="{1803FD8F-7247-4073-A67F-3755B44975E7}">
      <dgm:prSet/>
      <dgm:spPr/>
      <dgm:t>
        <a:bodyPr/>
        <a:lstStyle/>
        <a:p>
          <a:endParaRPr lang="en-GB"/>
        </a:p>
      </dgm:t>
    </dgm:pt>
    <dgm:pt modelId="{3E401C9D-210C-49B8-89EC-269325901C57}" type="sibTrans" cxnId="{1803FD8F-7247-4073-A67F-3755B44975E7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FA850853-BB14-44E9-BF85-A31CC6AA6F54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Presence</a:t>
          </a:r>
          <a:endParaRPr lang="en-GB" dirty="0"/>
        </a:p>
      </dgm:t>
    </dgm:pt>
    <dgm:pt modelId="{C5FE7A19-EFBE-4D95-B5E8-57CA9A1E5B43}" type="parTrans" cxnId="{492F95DF-C455-415E-A5B2-6CBEE22F4F04}">
      <dgm:prSet/>
      <dgm:spPr/>
      <dgm:t>
        <a:bodyPr/>
        <a:lstStyle/>
        <a:p>
          <a:endParaRPr lang="en-GB"/>
        </a:p>
      </dgm:t>
    </dgm:pt>
    <dgm:pt modelId="{82C69AD0-45FA-4F66-9938-E49FDF912B18}" type="sibTrans" cxnId="{492F95DF-C455-415E-A5B2-6CBEE22F4F04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FF04672B-87E9-486A-95B6-459F428ADF3D}" type="pres">
      <dgm:prSet presAssocID="{BFE20D68-830C-4810-B7B3-63B074FAD64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3ACDA60-3CF9-4008-8F75-D0683F1D22CB}" type="pres">
      <dgm:prSet presAssocID="{2647AD86-9883-423F-B805-D54E38BA10E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FC17FD-8ACA-4DA6-BBD6-18D2A630AE20}" type="pres">
      <dgm:prSet presAssocID="{2647AD86-9883-423F-B805-D54E38BA10EA}" presName="spNode" presStyleCnt="0"/>
      <dgm:spPr/>
    </dgm:pt>
    <dgm:pt modelId="{B625F401-7C8B-4531-8144-6C11981362E1}" type="pres">
      <dgm:prSet presAssocID="{E5F2AE3C-A2B9-4228-88DF-A4573A7EF7D5}" presName="sibTrans" presStyleLbl="sibTrans1D1" presStyleIdx="0" presStyleCnt="4"/>
      <dgm:spPr/>
      <dgm:t>
        <a:bodyPr/>
        <a:lstStyle/>
        <a:p>
          <a:endParaRPr lang="en-GB"/>
        </a:p>
      </dgm:t>
    </dgm:pt>
    <dgm:pt modelId="{49CA76FD-E315-4D86-9CCC-BBBC05528245}" type="pres">
      <dgm:prSet presAssocID="{49E13052-5E11-4EA8-9E86-D43D096CEFD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281C3C-B37A-4551-A149-7CF5DC95C4FB}" type="pres">
      <dgm:prSet presAssocID="{49E13052-5E11-4EA8-9E86-D43D096CEFD8}" presName="spNode" presStyleCnt="0"/>
      <dgm:spPr/>
    </dgm:pt>
    <dgm:pt modelId="{9B859C16-4DB4-443E-B73A-41C476122F38}" type="pres">
      <dgm:prSet presAssocID="{3E401C9D-210C-49B8-89EC-269325901C57}" presName="sibTrans" presStyleLbl="sibTrans1D1" presStyleIdx="1" presStyleCnt="4"/>
      <dgm:spPr/>
      <dgm:t>
        <a:bodyPr/>
        <a:lstStyle/>
        <a:p>
          <a:endParaRPr lang="en-GB"/>
        </a:p>
      </dgm:t>
    </dgm:pt>
    <dgm:pt modelId="{721B9193-E0A8-40E2-B796-54CC169B0807}" type="pres">
      <dgm:prSet presAssocID="{A410D29F-69FF-415D-84FC-D4BB963F6FD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065358-9ECF-41A5-AD77-505E2D6D6062}" type="pres">
      <dgm:prSet presAssocID="{A410D29F-69FF-415D-84FC-D4BB963F6FDA}" presName="spNode" presStyleCnt="0"/>
      <dgm:spPr/>
    </dgm:pt>
    <dgm:pt modelId="{58E68895-477D-4803-B29B-2DE14FF979B1}" type="pres">
      <dgm:prSet presAssocID="{90C3BB3E-52C4-4045-A3E0-94564AED4C6A}" presName="sibTrans" presStyleLbl="sibTrans1D1" presStyleIdx="2" presStyleCnt="4"/>
      <dgm:spPr/>
      <dgm:t>
        <a:bodyPr/>
        <a:lstStyle/>
        <a:p>
          <a:endParaRPr lang="en-GB"/>
        </a:p>
      </dgm:t>
    </dgm:pt>
    <dgm:pt modelId="{C5676DC3-D799-45CF-8AB2-BCA9491AD54C}" type="pres">
      <dgm:prSet presAssocID="{FA850853-BB14-44E9-BF85-A31CC6AA6F5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F5A10B-DC5D-4DE2-91B4-539037184974}" type="pres">
      <dgm:prSet presAssocID="{FA850853-BB14-44E9-BF85-A31CC6AA6F54}" presName="spNode" presStyleCnt="0"/>
      <dgm:spPr/>
    </dgm:pt>
    <dgm:pt modelId="{5D8EE987-A540-49EE-AD9C-B30572386F75}" type="pres">
      <dgm:prSet presAssocID="{82C69AD0-45FA-4F66-9938-E49FDF912B18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33513B9F-5FDF-43E0-B5C9-E0ECFEEB72DC}" type="presOf" srcId="{E5F2AE3C-A2B9-4228-88DF-A4573A7EF7D5}" destId="{B625F401-7C8B-4531-8144-6C11981362E1}" srcOrd="0" destOrd="0" presId="urn:microsoft.com/office/officeart/2005/8/layout/cycle5"/>
    <dgm:cxn modelId="{29E6C7EC-2FD3-4824-A02E-DA9E9728EB16}" srcId="{BFE20D68-830C-4810-B7B3-63B074FAD647}" destId="{A410D29F-69FF-415D-84FC-D4BB963F6FDA}" srcOrd="2" destOrd="0" parTransId="{EB58E815-8860-463A-AADD-A2E279B601C0}" sibTransId="{90C3BB3E-52C4-4045-A3E0-94564AED4C6A}"/>
    <dgm:cxn modelId="{60452101-7B74-4080-BD97-63EBEE0656B1}" type="presOf" srcId="{2647AD86-9883-423F-B805-D54E38BA10EA}" destId="{E3ACDA60-3CF9-4008-8F75-D0683F1D22CB}" srcOrd="0" destOrd="0" presId="urn:microsoft.com/office/officeart/2005/8/layout/cycle5"/>
    <dgm:cxn modelId="{492F95DF-C455-415E-A5B2-6CBEE22F4F04}" srcId="{BFE20D68-830C-4810-B7B3-63B074FAD647}" destId="{FA850853-BB14-44E9-BF85-A31CC6AA6F54}" srcOrd="3" destOrd="0" parTransId="{C5FE7A19-EFBE-4D95-B5E8-57CA9A1E5B43}" sibTransId="{82C69AD0-45FA-4F66-9938-E49FDF912B18}"/>
    <dgm:cxn modelId="{F3938F38-091F-4E87-8CA8-DB9ABD1D634D}" srcId="{BFE20D68-830C-4810-B7B3-63B074FAD647}" destId="{2647AD86-9883-423F-B805-D54E38BA10EA}" srcOrd="0" destOrd="0" parTransId="{CAF6E555-6D0D-48C7-971E-B683464F3DCE}" sibTransId="{E5F2AE3C-A2B9-4228-88DF-A4573A7EF7D5}"/>
    <dgm:cxn modelId="{B6F23CB9-DF0D-466F-B218-FDC6427615F2}" type="presOf" srcId="{49E13052-5E11-4EA8-9E86-D43D096CEFD8}" destId="{49CA76FD-E315-4D86-9CCC-BBBC05528245}" srcOrd="0" destOrd="0" presId="urn:microsoft.com/office/officeart/2005/8/layout/cycle5"/>
    <dgm:cxn modelId="{1803FD8F-7247-4073-A67F-3755B44975E7}" srcId="{BFE20D68-830C-4810-B7B3-63B074FAD647}" destId="{49E13052-5E11-4EA8-9E86-D43D096CEFD8}" srcOrd="1" destOrd="0" parTransId="{F6B88067-3373-4EED-BA0D-3ACBC5B4D5D5}" sibTransId="{3E401C9D-210C-49B8-89EC-269325901C57}"/>
    <dgm:cxn modelId="{5E4F7E6C-2E1B-4B9E-BF48-A484B5E89D3A}" type="presOf" srcId="{90C3BB3E-52C4-4045-A3E0-94564AED4C6A}" destId="{58E68895-477D-4803-B29B-2DE14FF979B1}" srcOrd="0" destOrd="0" presId="urn:microsoft.com/office/officeart/2005/8/layout/cycle5"/>
    <dgm:cxn modelId="{97663CB1-7B5A-47DA-BC40-B8E96F7F0F3B}" type="presOf" srcId="{A410D29F-69FF-415D-84FC-D4BB963F6FDA}" destId="{721B9193-E0A8-40E2-B796-54CC169B0807}" srcOrd="0" destOrd="0" presId="urn:microsoft.com/office/officeart/2005/8/layout/cycle5"/>
    <dgm:cxn modelId="{32D4993D-85BD-4766-840B-40B0434E6824}" type="presOf" srcId="{BFE20D68-830C-4810-B7B3-63B074FAD647}" destId="{FF04672B-87E9-486A-95B6-459F428ADF3D}" srcOrd="0" destOrd="0" presId="urn:microsoft.com/office/officeart/2005/8/layout/cycle5"/>
    <dgm:cxn modelId="{78EA2B65-3B74-4CFA-B60B-86159136D506}" type="presOf" srcId="{82C69AD0-45FA-4F66-9938-E49FDF912B18}" destId="{5D8EE987-A540-49EE-AD9C-B30572386F75}" srcOrd="0" destOrd="0" presId="urn:microsoft.com/office/officeart/2005/8/layout/cycle5"/>
    <dgm:cxn modelId="{DB7F967C-A242-4A70-BDC6-F29EE92E826C}" type="presOf" srcId="{3E401C9D-210C-49B8-89EC-269325901C57}" destId="{9B859C16-4DB4-443E-B73A-41C476122F38}" srcOrd="0" destOrd="0" presId="urn:microsoft.com/office/officeart/2005/8/layout/cycle5"/>
    <dgm:cxn modelId="{5AAD4B30-7C81-4D44-87D9-32209A4F6727}" type="presOf" srcId="{FA850853-BB14-44E9-BF85-A31CC6AA6F54}" destId="{C5676DC3-D799-45CF-8AB2-BCA9491AD54C}" srcOrd="0" destOrd="0" presId="urn:microsoft.com/office/officeart/2005/8/layout/cycle5"/>
    <dgm:cxn modelId="{D5C4415E-BFA5-498E-ABE7-AB784203B0E8}" type="presParOf" srcId="{FF04672B-87E9-486A-95B6-459F428ADF3D}" destId="{E3ACDA60-3CF9-4008-8F75-D0683F1D22CB}" srcOrd="0" destOrd="0" presId="urn:microsoft.com/office/officeart/2005/8/layout/cycle5"/>
    <dgm:cxn modelId="{42570071-D377-4216-AA67-906AE8A0810A}" type="presParOf" srcId="{FF04672B-87E9-486A-95B6-459F428ADF3D}" destId="{76FC17FD-8ACA-4DA6-BBD6-18D2A630AE20}" srcOrd="1" destOrd="0" presId="urn:microsoft.com/office/officeart/2005/8/layout/cycle5"/>
    <dgm:cxn modelId="{7254151A-4CB2-4A00-89EE-09E1808D365B}" type="presParOf" srcId="{FF04672B-87E9-486A-95B6-459F428ADF3D}" destId="{B625F401-7C8B-4531-8144-6C11981362E1}" srcOrd="2" destOrd="0" presId="urn:microsoft.com/office/officeart/2005/8/layout/cycle5"/>
    <dgm:cxn modelId="{D4D1E064-D2D1-40FC-B3DB-A1AA6E889C7F}" type="presParOf" srcId="{FF04672B-87E9-486A-95B6-459F428ADF3D}" destId="{49CA76FD-E315-4D86-9CCC-BBBC05528245}" srcOrd="3" destOrd="0" presId="urn:microsoft.com/office/officeart/2005/8/layout/cycle5"/>
    <dgm:cxn modelId="{7845A0C9-123C-4E1C-9763-2BF57907DA50}" type="presParOf" srcId="{FF04672B-87E9-486A-95B6-459F428ADF3D}" destId="{02281C3C-B37A-4551-A149-7CF5DC95C4FB}" srcOrd="4" destOrd="0" presId="urn:microsoft.com/office/officeart/2005/8/layout/cycle5"/>
    <dgm:cxn modelId="{7FB45EA1-077E-4710-AA38-39E4EC222474}" type="presParOf" srcId="{FF04672B-87E9-486A-95B6-459F428ADF3D}" destId="{9B859C16-4DB4-443E-B73A-41C476122F38}" srcOrd="5" destOrd="0" presId="urn:microsoft.com/office/officeart/2005/8/layout/cycle5"/>
    <dgm:cxn modelId="{BC12CA8F-9BEF-43C5-93E8-22A4E8E33739}" type="presParOf" srcId="{FF04672B-87E9-486A-95B6-459F428ADF3D}" destId="{721B9193-E0A8-40E2-B796-54CC169B0807}" srcOrd="6" destOrd="0" presId="urn:microsoft.com/office/officeart/2005/8/layout/cycle5"/>
    <dgm:cxn modelId="{F82BEF9F-AE4B-42D5-A64F-4F94785D6B63}" type="presParOf" srcId="{FF04672B-87E9-486A-95B6-459F428ADF3D}" destId="{8A065358-9ECF-41A5-AD77-505E2D6D6062}" srcOrd="7" destOrd="0" presId="urn:microsoft.com/office/officeart/2005/8/layout/cycle5"/>
    <dgm:cxn modelId="{1A033093-9079-4332-A4D3-B8A427EB1824}" type="presParOf" srcId="{FF04672B-87E9-486A-95B6-459F428ADF3D}" destId="{58E68895-477D-4803-B29B-2DE14FF979B1}" srcOrd="8" destOrd="0" presId="urn:microsoft.com/office/officeart/2005/8/layout/cycle5"/>
    <dgm:cxn modelId="{25D4A3CC-6690-42A6-A32F-CA6BBECB2AF5}" type="presParOf" srcId="{FF04672B-87E9-486A-95B6-459F428ADF3D}" destId="{C5676DC3-D799-45CF-8AB2-BCA9491AD54C}" srcOrd="9" destOrd="0" presId="urn:microsoft.com/office/officeart/2005/8/layout/cycle5"/>
    <dgm:cxn modelId="{1AECD247-FDD6-4AFA-AFA1-EA01B4BEF8D9}" type="presParOf" srcId="{FF04672B-87E9-486A-95B6-459F428ADF3D}" destId="{84F5A10B-DC5D-4DE2-91B4-539037184974}" srcOrd="10" destOrd="0" presId="urn:microsoft.com/office/officeart/2005/8/layout/cycle5"/>
    <dgm:cxn modelId="{26BF52F9-3409-43D8-93BF-05652ACF5A18}" type="presParOf" srcId="{FF04672B-87E9-486A-95B6-459F428ADF3D}" destId="{5D8EE987-A540-49EE-AD9C-B30572386F75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FE20D68-830C-4810-B7B3-63B074FAD647}" type="doc">
      <dgm:prSet loTypeId="urn:microsoft.com/office/officeart/2005/8/layout/cycle5" loCatId="cycle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en-GB"/>
        </a:p>
      </dgm:t>
    </dgm:pt>
    <dgm:pt modelId="{2647AD86-9883-423F-B805-D54E38BA10EA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Challenge</a:t>
          </a:r>
          <a:endParaRPr lang="en-GB" dirty="0"/>
        </a:p>
      </dgm:t>
    </dgm:pt>
    <dgm:pt modelId="{CAF6E555-6D0D-48C7-971E-B683464F3DCE}" type="parTrans" cxnId="{F3938F38-091F-4E87-8CA8-DB9ABD1D634D}">
      <dgm:prSet/>
      <dgm:spPr/>
      <dgm:t>
        <a:bodyPr/>
        <a:lstStyle/>
        <a:p>
          <a:endParaRPr lang="en-GB"/>
        </a:p>
      </dgm:t>
    </dgm:pt>
    <dgm:pt modelId="{E5F2AE3C-A2B9-4228-88DF-A4573A7EF7D5}" type="sibTrans" cxnId="{F3938F38-091F-4E87-8CA8-DB9ABD1D634D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 dirty="0"/>
        </a:p>
      </dgm:t>
    </dgm:pt>
    <dgm:pt modelId="{F1D7252D-F3CF-4335-855C-7657BE9CFDF1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Package?</a:t>
          </a:r>
          <a:endParaRPr lang="en-GB" dirty="0"/>
        </a:p>
      </dgm:t>
    </dgm:pt>
    <dgm:pt modelId="{EB046FCE-4360-4331-8E89-2E8A84598203}" type="parTrans" cxnId="{0D7CB7A8-D027-4249-9FEA-62E95596B1A6}">
      <dgm:prSet/>
      <dgm:spPr/>
      <dgm:t>
        <a:bodyPr/>
        <a:lstStyle/>
        <a:p>
          <a:endParaRPr lang="en-GB"/>
        </a:p>
      </dgm:t>
    </dgm:pt>
    <dgm:pt modelId="{F37012B7-6D18-4567-9EFE-F1012D9DC8FC}" type="sibTrans" cxnId="{0D7CB7A8-D027-4249-9FEA-62E95596B1A6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 dirty="0"/>
        </a:p>
      </dgm:t>
    </dgm:pt>
    <dgm:pt modelId="{A410D29F-69FF-415D-84FC-D4BB963F6FDA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Outcomes?</a:t>
          </a:r>
          <a:endParaRPr lang="en-GB" dirty="0"/>
        </a:p>
      </dgm:t>
    </dgm:pt>
    <dgm:pt modelId="{EB58E815-8860-463A-AADD-A2E279B601C0}" type="parTrans" cxnId="{29E6C7EC-2FD3-4824-A02E-DA9E9728EB16}">
      <dgm:prSet/>
      <dgm:spPr/>
      <dgm:t>
        <a:bodyPr/>
        <a:lstStyle/>
        <a:p>
          <a:endParaRPr lang="en-GB"/>
        </a:p>
      </dgm:t>
    </dgm:pt>
    <dgm:pt modelId="{90C3BB3E-52C4-4045-A3E0-94564AED4C6A}" type="sibTrans" cxnId="{29E6C7EC-2FD3-4824-A02E-DA9E9728EB16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 dirty="0"/>
        </a:p>
      </dgm:t>
    </dgm:pt>
    <dgm:pt modelId="{DC1C2D1B-736F-4B5F-95E7-4563EB7C6EA5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Test</a:t>
          </a:r>
          <a:endParaRPr lang="en-GB" dirty="0"/>
        </a:p>
      </dgm:t>
    </dgm:pt>
    <dgm:pt modelId="{55550254-6605-4DCF-A589-FD710A6F60D8}" type="parTrans" cxnId="{77FCE021-3197-488E-B0C7-8CBBF8026E83}">
      <dgm:prSet/>
      <dgm:spPr/>
      <dgm:t>
        <a:bodyPr/>
        <a:lstStyle/>
        <a:p>
          <a:endParaRPr lang="en-GB"/>
        </a:p>
      </dgm:t>
    </dgm:pt>
    <dgm:pt modelId="{9A77409C-C217-4A82-9F3B-B1AF717F81C3}" type="sibTrans" cxnId="{77FCE021-3197-488E-B0C7-8CBBF8026E83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 dirty="0"/>
        </a:p>
      </dgm:t>
    </dgm:pt>
    <dgm:pt modelId="{FF04672B-87E9-486A-95B6-459F428ADF3D}" type="pres">
      <dgm:prSet presAssocID="{BFE20D68-830C-4810-B7B3-63B074FAD64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3ACDA60-3CF9-4008-8F75-D0683F1D22CB}" type="pres">
      <dgm:prSet presAssocID="{2647AD86-9883-423F-B805-D54E38BA10E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FC17FD-8ACA-4DA6-BBD6-18D2A630AE20}" type="pres">
      <dgm:prSet presAssocID="{2647AD86-9883-423F-B805-D54E38BA10EA}" presName="spNode" presStyleCnt="0"/>
      <dgm:spPr/>
    </dgm:pt>
    <dgm:pt modelId="{B625F401-7C8B-4531-8144-6C11981362E1}" type="pres">
      <dgm:prSet presAssocID="{E5F2AE3C-A2B9-4228-88DF-A4573A7EF7D5}" presName="sibTrans" presStyleLbl="sibTrans1D1" presStyleIdx="0" presStyleCnt="4"/>
      <dgm:spPr/>
      <dgm:t>
        <a:bodyPr/>
        <a:lstStyle/>
        <a:p>
          <a:endParaRPr lang="en-GB"/>
        </a:p>
      </dgm:t>
    </dgm:pt>
    <dgm:pt modelId="{721B9193-E0A8-40E2-B796-54CC169B0807}" type="pres">
      <dgm:prSet presAssocID="{A410D29F-69FF-415D-84FC-D4BB963F6FD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065358-9ECF-41A5-AD77-505E2D6D6062}" type="pres">
      <dgm:prSet presAssocID="{A410D29F-69FF-415D-84FC-D4BB963F6FDA}" presName="spNode" presStyleCnt="0"/>
      <dgm:spPr/>
    </dgm:pt>
    <dgm:pt modelId="{58E68895-477D-4803-B29B-2DE14FF979B1}" type="pres">
      <dgm:prSet presAssocID="{90C3BB3E-52C4-4045-A3E0-94564AED4C6A}" presName="sibTrans" presStyleLbl="sibTrans1D1" presStyleIdx="1" presStyleCnt="4"/>
      <dgm:spPr/>
      <dgm:t>
        <a:bodyPr/>
        <a:lstStyle/>
        <a:p>
          <a:endParaRPr lang="en-GB"/>
        </a:p>
      </dgm:t>
    </dgm:pt>
    <dgm:pt modelId="{389F29B7-050B-41E3-B901-2E91C6898E3D}" type="pres">
      <dgm:prSet presAssocID="{DC1C2D1B-736F-4B5F-95E7-4563EB7C6EA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1F4EE8-CE7C-4D60-9362-A2CBA2BC4B65}" type="pres">
      <dgm:prSet presAssocID="{DC1C2D1B-736F-4B5F-95E7-4563EB7C6EA5}" presName="spNode" presStyleCnt="0"/>
      <dgm:spPr/>
    </dgm:pt>
    <dgm:pt modelId="{C3F8EC66-34EF-4C87-90E2-AEDE09DAA8C9}" type="pres">
      <dgm:prSet presAssocID="{9A77409C-C217-4A82-9F3B-B1AF717F81C3}" presName="sibTrans" presStyleLbl="sibTrans1D1" presStyleIdx="2" presStyleCnt="4"/>
      <dgm:spPr/>
      <dgm:t>
        <a:bodyPr/>
        <a:lstStyle/>
        <a:p>
          <a:endParaRPr lang="en-GB"/>
        </a:p>
      </dgm:t>
    </dgm:pt>
    <dgm:pt modelId="{6259EDDB-D406-4C34-A031-587BFFB2CCD5}" type="pres">
      <dgm:prSet presAssocID="{F1D7252D-F3CF-4335-855C-7657BE9CFDF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489321-839C-4431-960C-0BF9960F4FA8}" type="pres">
      <dgm:prSet presAssocID="{F1D7252D-F3CF-4335-855C-7657BE9CFDF1}" presName="spNode" presStyleCnt="0"/>
      <dgm:spPr/>
    </dgm:pt>
    <dgm:pt modelId="{E97F9D84-472E-47F2-93EF-04E32514B6F8}" type="pres">
      <dgm:prSet presAssocID="{F37012B7-6D18-4567-9EFE-F1012D9DC8FC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A4DCCC6D-8EA5-42EE-BD2C-24EC79BCA99D}" type="presOf" srcId="{90C3BB3E-52C4-4045-A3E0-94564AED4C6A}" destId="{58E68895-477D-4803-B29B-2DE14FF979B1}" srcOrd="0" destOrd="0" presId="urn:microsoft.com/office/officeart/2005/8/layout/cycle5"/>
    <dgm:cxn modelId="{29E6C7EC-2FD3-4824-A02E-DA9E9728EB16}" srcId="{BFE20D68-830C-4810-B7B3-63B074FAD647}" destId="{A410D29F-69FF-415D-84FC-D4BB963F6FDA}" srcOrd="1" destOrd="0" parTransId="{EB58E815-8860-463A-AADD-A2E279B601C0}" sibTransId="{90C3BB3E-52C4-4045-A3E0-94564AED4C6A}"/>
    <dgm:cxn modelId="{F3938F38-091F-4E87-8CA8-DB9ABD1D634D}" srcId="{BFE20D68-830C-4810-B7B3-63B074FAD647}" destId="{2647AD86-9883-423F-B805-D54E38BA10EA}" srcOrd="0" destOrd="0" parTransId="{CAF6E555-6D0D-48C7-971E-B683464F3DCE}" sibTransId="{E5F2AE3C-A2B9-4228-88DF-A4573A7EF7D5}"/>
    <dgm:cxn modelId="{0370580F-B730-4DE2-B05F-2C279D02E2D8}" type="presOf" srcId="{BFE20D68-830C-4810-B7B3-63B074FAD647}" destId="{FF04672B-87E9-486A-95B6-459F428ADF3D}" srcOrd="0" destOrd="0" presId="urn:microsoft.com/office/officeart/2005/8/layout/cycle5"/>
    <dgm:cxn modelId="{82937B67-F4C1-4C27-BA10-C712B72803FA}" type="presOf" srcId="{9A77409C-C217-4A82-9F3B-B1AF717F81C3}" destId="{C3F8EC66-34EF-4C87-90E2-AEDE09DAA8C9}" srcOrd="0" destOrd="0" presId="urn:microsoft.com/office/officeart/2005/8/layout/cycle5"/>
    <dgm:cxn modelId="{F5A26567-1C76-49F0-A001-86BFCAAB347E}" type="presOf" srcId="{DC1C2D1B-736F-4B5F-95E7-4563EB7C6EA5}" destId="{389F29B7-050B-41E3-B901-2E91C6898E3D}" srcOrd="0" destOrd="0" presId="urn:microsoft.com/office/officeart/2005/8/layout/cycle5"/>
    <dgm:cxn modelId="{F0391955-05DE-4C02-B60A-95A5C088CC59}" type="presOf" srcId="{F37012B7-6D18-4567-9EFE-F1012D9DC8FC}" destId="{E97F9D84-472E-47F2-93EF-04E32514B6F8}" srcOrd="0" destOrd="0" presId="urn:microsoft.com/office/officeart/2005/8/layout/cycle5"/>
    <dgm:cxn modelId="{0D7CB7A8-D027-4249-9FEA-62E95596B1A6}" srcId="{BFE20D68-830C-4810-B7B3-63B074FAD647}" destId="{F1D7252D-F3CF-4335-855C-7657BE9CFDF1}" srcOrd="3" destOrd="0" parTransId="{EB046FCE-4360-4331-8E89-2E8A84598203}" sibTransId="{F37012B7-6D18-4567-9EFE-F1012D9DC8FC}"/>
    <dgm:cxn modelId="{77FCE021-3197-488E-B0C7-8CBBF8026E83}" srcId="{BFE20D68-830C-4810-B7B3-63B074FAD647}" destId="{DC1C2D1B-736F-4B5F-95E7-4563EB7C6EA5}" srcOrd="2" destOrd="0" parTransId="{55550254-6605-4DCF-A589-FD710A6F60D8}" sibTransId="{9A77409C-C217-4A82-9F3B-B1AF717F81C3}"/>
    <dgm:cxn modelId="{854AD643-978D-4E28-B5C4-3EA792F9418A}" type="presOf" srcId="{E5F2AE3C-A2B9-4228-88DF-A4573A7EF7D5}" destId="{B625F401-7C8B-4531-8144-6C11981362E1}" srcOrd="0" destOrd="0" presId="urn:microsoft.com/office/officeart/2005/8/layout/cycle5"/>
    <dgm:cxn modelId="{423DEFC4-6A2A-45A3-ABCD-D1710A9A39A6}" type="presOf" srcId="{2647AD86-9883-423F-B805-D54E38BA10EA}" destId="{E3ACDA60-3CF9-4008-8F75-D0683F1D22CB}" srcOrd="0" destOrd="0" presId="urn:microsoft.com/office/officeart/2005/8/layout/cycle5"/>
    <dgm:cxn modelId="{4D4A5103-2358-4A15-8346-EE6995223A2E}" type="presOf" srcId="{A410D29F-69FF-415D-84FC-D4BB963F6FDA}" destId="{721B9193-E0A8-40E2-B796-54CC169B0807}" srcOrd="0" destOrd="0" presId="urn:microsoft.com/office/officeart/2005/8/layout/cycle5"/>
    <dgm:cxn modelId="{3238B66B-BAC7-40D9-B546-6FEF33262AC0}" type="presOf" srcId="{F1D7252D-F3CF-4335-855C-7657BE9CFDF1}" destId="{6259EDDB-D406-4C34-A031-587BFFB2CCD5}" srcOrd="0" destOrd="0" presId="urn:microsoft.com/office/officeart/2005/8/layout/cycle5"/>
    <dgm:cxn modelId="{D36383C0-87ED-42F4-9D10-BBA0B35E06E5}" type="presParOf" srcId="{FF04672B-87E9-486A-95B6-459F428ADF3D}" destId="{E3ACDA60-3CF9-4008-8F75-D0683F1D22CB}" srcOrd="0" destOrd="0" presId="urn:microsoft.com/office/officeart/2005/8/layout/cycle5"/>
    <dgm:cxn modelId="{8A1D80B6-C617-4327-B89B-E56FA73287AD}" type="presParOf" srcId="{FF04672B-87E9-486A-95B6-459F428ADF3D}" destId="{76FC17FD-8ACA-4DA6-BBD6-18D2A630AE20}" srcOrd="1" destOrd="0" presId="urn:microsoft.com/office/officeart/2005/8/layout/cycle5"/>
    <dgm:cxn modelId="{406D69F6-E042-407D-A608-F9CD7FA8B759}" type="presParOf" srcId="{FF04672B-87E9-486A-95B6-459F428ADF3D}" destId="{B625F401-7C8B-4531-8144-6C11981362E1}" srcOrd="2" destOrd="0" presId="urn:microsoft.com/office/officeart/2005/8/layout/cycle5"/>
    <dgm:cxn modelId="{235ED066-0A43-4ACF-9AAD-535277850758}" type="presParOf" srcId="{FF04672B-87E9-486A-95B6-459F428ADF3D}" destId="{721B9193-E0A8-40E2-B796-54CC169B0807}" srcOrd="3" destOrd="0" presId="urn:microsoft.com/office/officeart/2005/8/layout/cycle5"/>
    <dgm:cxn modelId="{56B82091-9663-4D3E-B1E4-8D8C5E3469AD}" type="presParOf" srcId="{FF04672B-87E9-486A-95B6-459F428ADF3D}" destId="{8A065358-9ECF-41A5-AD77-505E2D6D6062}" srcOrd="4" destOrd="0" presId="urn:microsoft.com/office/officeart/2005/8/layout/cycle5"/>
    <dgm:cxn modelId="{76631D50-183E-4B06-8925-1DF1C11AFB71}" type="presParOf" srcId="{FF04672B-87E9-486A-95B6-459F428ADF3D}" destId="{58E68895-477D-4803-B29B-2DE14FF979B1}" srcOrd="5" destOrd="0" presId="urn:microsoft.com/office/officeart/2005/8/layout/cycle5"/>
    <dgm:cxn modelId="{24CAF0DF-314A-485D-88A6-4F1EF5D19940}" type="presParOf" srcId="{FF04672B-87E9-486A-95B6-459F428ADF3D}" destId="{389F29B7-050B-41E3-B901-2E91C6898E3D}" srcOrd="6" destOrd="0" presId="urn:microsoft.com/office/officeart/2005/8/layout/cycle5"/>
    <dgm:cxn modelId="{9D849712-C4D9-4DBD-B276-83B28D64A60A}" type="presParOf" srcId="{FF04672B-87E9-486A-95B6-459F428ADF3D}" destId="{521F4EE8-CE7C-4D60-9362-A2CBA2BC4B65}" srcOrd="7" destOrd="0" presId="urn:microsoft.com/office/officeart/2005/8/layout/cycle5"/>
    <dgm:cxn modelId="{4AF0DE83-E434-4B94-8255-0C6776CF42BB}" type="presParOf" srcId="{FF04672B-87E9-486A-95B6-459F428ADF3D}" destId="{C3F8EC66-34EF-4C87-90E2-AEDE09DAA8C9}" srcOrd="8" destOrd="0" presId="urn:microsoft.com/office/officeart/2005/8/layout/cycle5"/>
    <dgm:cxn modelId="{E673FEFA-EAF3-4134-BA9F-A905F62DB0C8}" type="presParOf" srcId="{FF04672B-87E9-486A-95B6-459F428ADF3D}" destId="{6259EDDB-D406-4C34-A031-587BFFB2CCD5}" srcOrd="9" destOrd="0" presId="urn:microsoft.com/office/officeart/2005/8/layout/cycle5"/>
    <dgm:cxn modelId="{1F114182-E05D-4F29-B90F-875980FF598E}" type="presParOf" srcId="{FF04672B-87E9-486A-95B6-459F428ADF3D}" destId="{E2489321-839C-4431-960C-0BF9960F4FA8}" srcOrd="10" destOrd="0" presId="urn:microsoft.com/office/officeart/2005/8/layout/cycle5"/>
    <dgm:cxn modelId="{C01F8D1A-F918-4707-AAF0-C31653082044}" type="presParOf" srcId="{FF04672B-87E9-486A-95B6-459F428ADF3D}" destId="{E97F9D84-472E-47F2-93EF-04E32514B6F8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6D1CCF-1761-4CF7-80F8-3B8030E775E3}" type="doc">
      <dgm:prSet loTypeId="urn:microsoft.com/office/officeart/2005/8/layout/vList5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A2614A40-DE35-4509-BF58-22F9AB47622C}">
      <dgm:prSet phldrT="[Text]"/>
      <dgm:spPr/>
      <dgm:t>
        <a:bodyPr/>
        <a:lstStyle/>
        <a:p>
          <a:r>
            <a:rPr lang="en-GB" dirty="0" smtClean="0"/>
            <a:t>Expert</a:t>
          </a:r>
          <a:endParaRPr lang="en-GB" dirty="0"/>
        </a:p>
      </dgm:t>
    </dgm:pt>
    <dgm:pt modelId="{A7DBC330-98E5-4565-BDAF-E5BAB78A7A0A}" type="parTrans" cxnId="{B8690518-5992-4852-9C1F-4E4B396128FF}">
      <dgm:prSet/>
      <dgm:spPr/>
      <dgm:t>
        <a:bodyPr/>
        <a:lstStyle/>
        <a:p>
          <a:endParaRPr lang="en-GB"/>
        </a:p>
      </dgm:t>
    </dgm:pt>
    <dgm:pt modelId="{1C53BB5E-6065-498E-B723-D73A39132B34}" type="sibTrans" cxnId="{B8690518-5992-4852-9C1F-4E4B396128FF}">
      <dgm:prSet/>
      <dgm:spPr/>
      <dgm:t>
        <a:bodyPr/>
        <a:lstStyle/>
        <a:p>
          <a:endParaRPr lang="en-GB"/>
        </a:p>
      </dgm:t>
    </dgm:pt>
    <dgm:pt modelId="{1FF0D929-A02E-4094-982A-159550DC103F}">
      <dgm:prSet phldrT="[Text]"/>
      <dgm:spPr/>
      <dgm:t>
        <a:bodyPr/>
        <a:lstStyle/>
        <a:p>
          <a:r>
            <a:rPr lang="en-GB" smtClean="0"/>
            <a:t>Improving</a:t>
          </a:r>
          <a:endParaRPr lang="en-GB" dirty="0"/>
        </a:p>
      </dgm:t>
    </dgm:pt>
    <dgm:pt modelId="{5BDA5A74-1CB4-49B1-A2D9-34A877D02284}" type="parTrans" cxnId="{EDA63122-004C-4984-8250-8C238A795A7A}">
      <dgm:prSet/>
      <dgm:spPr/>
      <dgm:t>
        <a:bodyPr/>
        <a:lstStyle/>
        <a:p>
          <a:endParaRPr lang="en-GB"/>
        </a:p>
      </dgm:t>
    </dgm:pt>
    <dgm:pt modelId="{09FAF6CF-E52B-4FF9-AAF5-6EEBEF2C33B0}" type="sibTrans" cxnId="{EDA63122-004C-4984-8250-8C238A795A7A}">
      <dgm:prSet/>
      <dgm:spPr/>
      <dgm:t>
        <a:bodyPr/>
        <a:lstStyle/>
        <a:p>
          <a:endParaRPr lang="en-GB"/>
        </a:p>
      </dgm:t>
    </dgm:pt>
    <dgm:pt modelId="{74BD4F0A-B847-44DD-85DA-F6D21B5E245B}">
      <dgm:prSet phldrT="[Text]"/>
      <dgm:spPr/>
      <dgm:t>
        <a:bodyPr/>
        <a:lstStyle/>
        <a:p>
          <a:r>
            <a:rPr lang="en-GB" dirty="0" smtClean="0"/>
            <a:t>Beginner</a:t>
          </a:r>
          <a:endParaRPr lang="en-GB" dirty="0"/>
        </a:p>
      </dgm:t>
    </dgm:pt>
    <dgm:pt modelId="{38EB72FE-371E-4394-BF80-F07D0DE2003A}" type="parTrans" cxnId="{F7D41627-3704-47DB-8D40-816F63E872FD}">
      <dgm:prSet/>
      <dgm:spPr/>
      <dgm:t>
        <a:bodyPr/>
        <a:lstStyle/>
        <a:p>
          <a:endParaRPr lang="en-GB"/>
        </a:p>
      </dgm:t>
    </dgm:pt>
    <dgm:pt modelId="{49F2D7E4-6F72-4DC4-9488-C7D76488EBD8}" type="sibTrans" cxnId="{F7D41627-3704-47DB-8D40-816F63E872FD}">
      <dgm:prSet/>
      <dgm:spPr/>
      <dgm:t>
        <a:bodyPr/>
        <a:lstStyle/>
        <a:p>
          <a:endParaRPr lang="en-GB"/>
        </a:p>
      </dgm:t>
    </dgm:pt>
    <dgm:pt modelId="{00CE0B0D-E114-4AC8-A848-E91A81A68AFE}" type="pres">
      <dgm:prSet presAssocID="{F56D1CCF-1761-4CF7-80F8-3B8030E775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17BF0F3-6927-41F8-BA59-763B0D68D56C}" type="pres">
      <dgm:prSet presAssocID="{A2614A40-DE35-4509-BF58-22F9AB47622C}" presName="linNode" presStyleCnt="0"/>
      <dgm:spPr/>
    </dgm:pt>
    <dgm:pt modelId="{2E14E56A-8CBC-4E61-86C9-9ACF20F6CCE2}" type="pres">
      <dgm:prSet presAssocID="{A2614A40-DE35-4509-BF58-22F9AB47622C}" presName="parentText" presStyleLbl="node1" presStyleIdx="0" presStyleCnt="3" custLinFactNeighborX="-88889" custLinFactNeighborY="-23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E63431-B48D-4A15-A0DF-CC36F0FC2438}" type="pres">
      <dgm:prSet presAssocID="{1C53BB5E-6065-498E-B723-D73A39132B34}" presName="sp" presStyleCnt="0"/>
      <dgm:spPr/>
    </dgm:pt>
    <dgm:pt modelId="{7A164481-41F0-4494-8E0C-B2EAD0751C1F}" type="pres">
      <dgm:prSet presAssocID="{1FF0D929-A02E-4094-982A-159550DC103F}" presName="linNode" presStyleCnt="0"/>
      <dgm:spPr/>
    </dgm:pt>
    <dgm:pt modelId="{9193634E-C85A-42AF-B787-B772A5359B4D}" type="pres">
      <dgm:prSet presAssocID="{1FF0D929-A02E-4094-982A-159550DC103F}" presName="parentText" presStyleLbl="node1" presStyleIdx="1" presStyleCnt="3" custLinFactNeighborX="-88889" custLinFactNeighborY="-31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88C468-64C1-4A12-B20D-6327A173A31B}" type="pres">
      <dgm:prSet presAssocID="{09FAF6CF-E52B-4FF9-AAF5-6EEBEF2C33B0}" presName="sp" presStyleCnt="0"/>
      <dgm:spPr/>
    </dgm:pt>
    <dgm:pt modelId="{96AF2395-B1B4-4279-8D9F-91F8350E2DEB}" type="pres">
      <dgm:prSet presAssocID="{74BD4F0A-B847-44DD-85DA-F6D21B5E245B}" presName="linNode" presStyleCnt="0"/>
      <dgm:spPr/>
    </dgm:pt>
    <dgm:pt modelId="{F8037967-A42D-4FA1-8B4E-E0C60C5D58CC}" type="pres">
      <dgm:prSet presAssocID="{74BD4F0A-B847-44DD-85DA-F6D21B5E245B}" presName="parentText" presStyleLbl="node1" presStyleIdx="2" presStyleCnt="3" custLinFactNeighborX="-88889" custLinFactNeighborY="-31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03F2E82-3BEC-4198-A485-C323E186AF7F}" type="presOf" srcId="{F56D1CCF-1761-4CF7-80F8-3B8030E775E3}" destId="{00CE0B0D-E114-4AC8-A848-E91A81A68AFE}" srcOrd="0" destOrd="0" presId="urn:microsoft.com/office/officeart/2005/8/layout/vList5"/>
    <dgm:cxn modelId="{EDA63122-004C-4984-8250-8C238A795A7A}" srcId="{F56D1CCF-1761-4CF7-80F8-3B8030E775E3}" destId="{1FF0D929-A02E-4094-982A-159550DC103F}" srcOrd="1" destOrd="0" parTransId="{5BDA5A74-1CB4-49B1-A2D9-34A877D02284}" sibTransId="{09FAF6CF-E52B-4FF9-AAF5-6EEBEF2C33B0}"/>
    <dgm:cxn modelId="{B8690518-5992-4852-9C1F-4E4B396128FF}" srcId="{F56D1CCF-1761-4CF7-80F8-3B8030E775E3}" destId="{A2614A40-DE35-4509-BF58-22F9AB47622C}" srcOrd="0" destOrd="0" parTransId="{A7DBC330-98E5-4565-BDAF-E5BAB78A7A0A}" sibTransId="{1C53BB5E-6065-498E-B723-D73A39132B34}"/>
    <dgm:cxn modelId="{AEBBE929-FA53-4468-8CAE-5D9D380D91DB}" type="presOf" srcId="{1FF0D929-A02E-4094-982A-159550DC103F}" destId="{9193634E-C85A-42AF-B787-B772A5359B4D}" srcOrd="0" destOrd="0" presId="urn:microsoft.com/office/officeart/2005/8/layout/vList5"/>
    <dgm:cxn modelId="{41B7F8A3-DE19-4FA3-B569-B91FADA90C9B}" type="presOf" srcId="{A2614A40-DE35-4509-BF58-22F9AB47622C}" destId="{2E14E56A-8CBC-4E61-86C9-9ACF20F6CCE2}" srcOrd="0" destOrd="0" presId="urn:microsoft.com/office/officeart/2005/8/layout/vList5"/>
    <dgm:cxn modelId="{E28A80FD-B149-488A-8ED7-87B6EDA2D0AE}" type="presOf" srcId="{74BD4F0A-B847-44DD-85DA-F6D21B5E245B}" destId="{F8037967-A42D-4FA1-8B4E-E0C60C5D58CC}" srcOrd="0" destOrd="0" presId="urn:microsoft.com/office/officeart/2005/8/layout/vList5"/>
    <dgm:cxn modelId="{F7D41627-3704-47DB-8D40-816F63E872FD}" srcId="{F56D1CCF-1761-4CF7-80F8-3B8030E775E3}" destId="{74BD4F0A-B847-44DD-85DA-F6D21B5E245B}" srcOrd="2" destOrd="0" parTransId="{38EB72FE-371E-4394-BF80-F07D0DE2003A}" sibTransId="{49F2D7E4-6F72-4DC4-9488-C7D76488EBD8}"/>
    <dgm:cxn modelId="{23916F16-CAED-4F92-A51A-BBD34E515472}" type="presParOf" srcId="{00CE0B0D-E114-4AC8-A848-E91A81A68AFE}" destId="{917BF0F3-6927-41F8-BA59-763B0D68D56C}" srcOrd="0" destOrd="0" presId="urn:microsoft.com/office/officeart/2005/8/layout/vList5"/>
    <dgm:cxn modelId="{7470B78B-9869-4DCA-97CB-C1768F5936CE}" type="presParOf" srcId="{917BF0F3-6927-41F8-BA59-763B0D68D56C}" destId="{2E14E56A-8CBC-4E61-86C9-9ACF20F6CCE2}" srcOrd="0" destOrd="0" presId="urn:microsoft.com/office/officeart/2005/8/layout/vList5"/>
    <dgm:cxn modelId="{2E77652B-3968-40A8-9182-79CF8DED001F}" type="presParOf" srcId="{00CE0B0D-E114-4AC8-A848-E91A81A68AFE}" destId="{E7E63431-B48D-4A15-A0DF-CC36F0FC2438}" srcOrd="1" destOrd="0" presId="urn:microsoft.com/office/officeart/2005/8/layout/vList5"/>
    <dgm:cxn modelId="{CCE5E652-596F-488D-ACE3-63E3CDD2F938}" type="presParOf" srcId="{00CE0B0D-E114-4AC8-A848-E91A81A68AFE}" destId="{7A164481-41F0-4494-8E0C-B2EAD0751C1F}" srcOrd="2" destOrd="0" presId="urn:microsoft.com/office/officeart/2005/8/layout/vList5"/>
    <dgm:cxn modelId="{247C83EF-50E6-421C-98B5-59E4EA10C2FF}" type="presParOf" srcId="{7A164481-41F0-4494-8E0C-B2EAD0751C1F}" destId="{9193634E-C85A-42AF-B787-B772A5359B4D}" srcOrd="0" destOrd="0" presId="urn:microsoft.com/office/officeart/2005/8/layout/vList5"/>
    <dgm:cxn modelId="{433CFB68-1DF9-46CD-B6BC-0306ABCB40EB}" type="presParOf" srcId="{00CE0B0D-E114-4AC8-A848-E91A81A68AFE}" destId="{4988C468-64C1-4A12-B20D-6327A173A31B}" srcOrd="3" destOrd="0" presId="urn:microsoft.com/office/officeart/2005/8/layout/vList5"/>
    <dgm:cxn modelId="{5D272763-95F7-4AD8-9573-A48F743EE0B8}" type="presParOf" srcId="{00CE0B0D-E114-4AC8-A848-E91A81A68AFE}" destId="{96AF2395-B1B4-4279-8D9F-91F8350E2DEB}" srcOrd="4" destOrd="0" presId="urn:microsoft.com/office/officeart/2005/8/layout/vList5"/>
    <dgm:cxn modelId="{8990423B-CD86-4075-9467-5510308AB784}" type="presParOf" srcId="{96AF2395-B1B4-4279-8D9F-91F8350E2DEB}" destId="{F8037967-A42D-4FA1-8B4E-E0C60C5D58C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6D1CCF-1761-4CF7-80F8-3B8030E775E3}" type="doc">
      <dgm:prSet loTypeId="urn:microsoft.com/office/officeart/2005/8/layout/vList5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A2614A40-DE35-4509-BF58-22F9AB47622C}">
      <dgm:prSet phldrT="[Text]"/>
      <dgm:spPr/>
      <dgm:t>
        <a:bodyPr/>
        <a:lstStyle/>
        <a:p>
          <a:r>
            <a:rPr lang="en-GB" dirty="0" smtClean="0"/>
            <a:t>Expert</a:t>
          </a:r>
          <a:endParaRPr lang="en-GB" dirty="0"/>
        </a:p>
      </dgm:t>
    </dgm:pt>
    <dgm:pt modelId="{A7DBC330-98E5-4565-BDAF-E5BAB78A7A0A}" type="parTrans" cxnId="{B8690518-5992-4852-9C1F-4E4B396128FF}">
      <dgm:prSet/>
      <dgm:spPr/>
      <dgm:t>
        <a:bodyPr/>
        <a:lstStyle/>
        <a:p>
          <a:endParaRPr lang="en-GB"/>
        </a:p>
      </dgm:t>
    </dgm:pt>
    <dgm:pt modelId="{1C53BB5E-6065-498E-B723-D73A39132B34}" type="sibTrans" cxnId="{B8690518-5992-4852-9C1F-4E4B396128FF}">
      <dgm:prSet/>
      <dgm:spPr/>
      <dgm:t>
        <a:bodyPr/>
        <a:lstStyle/>
        <a:p>
          <a:endParaRPr lang="en-GB"/>
        </a:p>
      </dgm:t>
    </dgm:pt>
    <dgm:pt modelId="{129F6927-DC16-47DC-87DC-D80166EC43B6}">
      <dgm:prSet phldrT="[Text]"/>
      <dgm:spPr/>
      <dgm:t>
        <a:bodyPr/>
        <a:lstStyle/>
        <a:p>
          <a:r>
            <a:rPr lang="en-GB" dirty="0" smtClean="0"/>
            <a:t>Finding new clients is easy</a:t>
          </a:r>
          <a:endParaRPr lang="en-GB" dirty="0"/>
        </a:p>
      </dgm:t>
    </dgm:pt>
    <dgm:pt modelId="{3BEF7F5F-F12C-4153-98E4-8E2E6F66E398}" type="parTrans" cxnId="{F7158218-2499-4F8D-9A4D-076C1B8CE950}">
      <dgm:prSet/>
      <dgm:spPr/>
      <dgm:t>
        <a:bodyPr/>
        <a:lstStyle/>
        <a:p>
          <a:endParaRPr lang="en-GB"/>
        </a:p>
      </dgm:t>
    </dgm:pt>
    <dgm:pt modelId="{34908452-5A18-4C15-8E1B-5732F39FC4CF}" type="sibTrans" cxnId="{F7158218-2499-4F8D-9A4D-076C1B8CE950}">
      <dgm:prSet/>
      <dgm:spPr/>
      <dgm:t>
        <a:bodyPr/>
        <a:lstStyle/>
        <a:p>
          <a:endParaRPr lang="en-GB"/>
        </a:p>
      </dgm:t>
    </dgm:pt>
    <dgm:pt modelId="{1FF0D929-A02E-4094-982A-159550DC103F}">
      <dgm:prSet phldrT="[Text]"/>
      <dgm:spPr/>
      <dgm:t>
        <a:bodyPr/>
        <a:lstStyle/>
        <a:p>
          <a:r>
            <a:rPr lang="en-GB" dirty="0" smtClean="0"/>
            <a:t>Improving</a:t>
          </a:r>
          <a:endParaRPr lang="en-GB" dirty="0"/>
        </a:p>
      </dgm:t>
    </dgm:pt>
    <dgm:pt modelId="{5BDA5A74-1CB4-49B1-A2D9-34A877D02284}" type="parTrans" cxnId="{EDA63122-004C-4984-8250-8C238A795A7A}">
      <dgm:prSet/>
      <dgm:spPr/>
      <dgm:t>
        <a:bodyPr/>
        <a:lstStyle/>
        <a:p>
          <a:endParaRPr lang="en-GB"/>
        </a:p>
      </dgm:t>
    </dgm:pt>
    <dgm:pt modelId="{09FAF6CF-E52B-4FF9-AAF5-6EEBEF2C33B0}" type="sibTrans" cxnId="{EDA63122-004C-4984-8250-8C238A795A7A}">
      <dgm:prSet/>
      <dgm:spPr/>
      <dgm:t>
        <a:bodyPr/>
        <a:lstStyle/>
        <a:p>
          <a:endParaRPr lang="en-GB"/>
        </a:p>
      </dgm:t>
    </dgm:pt>
    <dgm:pt modelId="{96ACF05C-8815-4E33-A747-D7A2BAC54089}">
      <dgm:prSet phldrT="[Text]"/>
      <dgm:spPr/>
      <dgm:t>
        <a:bodyPr/>
        <a:lstStyle/>
        <a:p>
          <a:r>
            <a:rPr lang="en-GB" dirty="0" smtClean="0"/>
            <a:t>A bit hit &amp; miss..</a:t>
          </a:r>
          <a:endParaRPr lang="en-GB" dirty="0"/>
        </a:p>
      </dgm:t>
    </dgm:pt>
    <dgm:pt modelId="{D32C7F49-E120-4BEE-9428-0F914593F5E0}" type="parTrans" cxnId="{F81AA5A0-C7DF-4B86-A86F-A0ED22DEEBFE}">
      <dgm:prSet/>
      <dgm:spPr/>
      <dgm:t>
        <a:bodyPr/>
        <a:lstStyle/>
        <a:p>
          <a:endParaRPr lang="en-GB"/>
        </a:p>
      </dgm:t>
    </dgm:pt>
    <dgm:pt modelId="{517CEE0C-123D-44E0-9947-B31F865A80A3}" type="sibTrans" cxnId="{F81AA5A0-C7DF-4B86-A86F-A0ED22DEEBFE}">
      <dgm:prSet/>
      <dgm:spPr/>
      <dgm:t>
        <a:bodyPr/>
        <a:lstStyle/>
        <a:p>
          <a:endParaRPr lang="en-GB"/>
        </a:p>
      </dgm:t>
    </dgm:pt>
    <dgm:pt modelId="{74BD4F0A-B847-44DD-85DA-F6D21B5E245B}">
      <dgm:prSet phldrT="[Text]"/>
      <dgm:spPr/>
      <dgm:t>
        <a:bodyPr/>
        <a:lstStyle/>
        <a:p>
          <a:r>
            <a:rPr lang="en-GB" dirty="0" smtClean="0"/>
            <a:t>Beginner</a:t>
          </a:r>
          <a:endParaRPr lang="en-GB" dirty="0"/>
        </a:p>
      </dgm:t>
    </dgm:pt>
    <dgm:pt modelId="{38EB72FE-371E-4394-BF80-F07D0DE2003A}" type="parTrans" cxnId="{F7D41627-3704-47DB-8D40-816F63E872FD}">
      <dgm:prSet/>
      <dgm:spPr/>
      <dgm:t>
        <a:bodyPr/>
        <a:lstStyle/>
        <a:p>
          <a:endParaRPr lang="en-GB"/>
        </a:p>
      </dgm:t>
    </dgm:pt>
    <dgm:pt modelId="{49F2D7E4-6F72-4DC4-9488-C7D76488EBD8}" type="sibTrans" cxnId="{F7D41627-3704-47DB-8D40-816F63E872FD}">
      <dgm:prSet/>
      <dgm:spPr/>
      <dgm:t>
        <a:bodyPr/>
        <a:lstStyle/>
        <a:p>
          <a:endParaRPr lang="en-GB"/>
        </a:p>
      </dgm:t>
    </dgm:pt>
    <dgm:pt modelId="{3D177F72-5501-453C-866A-DA8BEB55539A}">
      <dgm:prSet phldrT="[Text]"/>
      <dgm:spPr/>
      <dgm:t>
        <a:bodyPr/>
        <a:lstStyle/>
        <a:p>
          <a:r>
            <a:rPr lang="en-GB" dirty="0" smtClean="0"/>
            <a:t>We win clients that call us…</a:t>
          </a:r>
          <a:endParaRPr lang="en-GB" dirty="0"/>
        </a:p>
      </dgm:t>
    </dgm:pt>
    <dgm:pt modelId="{83053C6D-7ABE-4DEA-B7C0-2F66481B895E}" type="parTrans" cxnId="{11F41987-416F-4798-834B-65C86A446DD1}">
      <dgm:prSet/>
      <dgm:spPr/>
      <dgm:t>
        <a:bodyPr/>
        <a:lstStyle/>
        <a:p>
          <a:endParaRPr lang="en-GB"/>
        </a:p>
      </dgm:t>
    </dgm:pt>
    <dgm:pt modelId="{750E2391-8642-4AD0-93B2-A05BFA3FE4ED}" type="sibTrans" cxnId="{11F41987-416F-4798-834B-65C86A446DD1}">
      <dgm:prSet/>
      <dgm:spPr/>
      <dgm:t>
        <a:bodyPr/>
        <a:lstStyle/>
        <a:p>
          <a:endParaRPr lang="en-GB"/>
        </a:p>
      </dgm:t>
    </dgm:pt>
    <dgm:pt modelId="{00CE0B0D-E114-4AC8-A848-E91A81A68AFE}" type="pres">
      <dgm:prSet presAssocID="{F56D1CCF-1761-4CF7-80F8-3B8030E775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17BF0F3-6927-41F8-BA59-763B0D68D56C}" type="pres">
      <dgm:prSet presAssocID="{A2614A40-DE35-4509-BF58-22F9AB47622C}" presName="linNode" presStyleCnt="0"/>
      <dgm:spPr/>
    </dgm:pt>
    <dgm:pt modelId="{2E14E56A-8CBC-4E61-86C9-9ACF20F6CCE2}" type="pres">
      <dgm:prSet presAssocID="{A2614A40-DE35-4509-BF58-22F9AB47622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0ADDAA-F82A-412D-B88C-30B34E7F60FF}" type="pres">
      <dgm:prSet presAssocID="{A2614A40-DE35-4509-BF58-22F9AB47622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DF9A4F-5332-42EC-9DB5-5420E6D46D13}" type="pres">
      <dgm:prSet presAssocID="{1C53BB5E-6065-498E-B723-D73A39132B34}" presName="sp" presStyleCnt="0"/>
      <dgm:spPr/>
    </dgm:pt>
    <dgm:pt modelId="{7A164481-41F0-4494-8E0C-B2EAD0751C1F}" type="pres">
      <dgm:prSet presAssocID="{1FF0D929-A02E-4094-982A-159550DC103F}" presName="linNode" presStyleCnt="0"/>
      <dgm:spPr/>
    </dgm:pt>
    <dgm:pt modelId="{9193634E-C85A-42AF-B787-B772A5359B4D}" type="pres">
      <dgm:prSet presAssocID="{1FF0D929-A02E-4094-982A-159550DC103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1027E4-4644-4E8F-ACFE-36E3FD11187F}" type="pres">
      <dgm:prSet presAssocID="{1FF0D929-A02E-4094-982A-159550DC103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88C468-64C1-4A12-B20D-6327A173A31B}" type="pres">
      <dgm:prSet presAssocID="{09FAF6CF-E52B-4FF9-AAF5-6EEBEF2C33B0}" presName="sp" presStyleCnt="0"/>
      <dgm:spPr/>
    </dgm:pt>
    <dgm:pt modelId="{96AF2395-B1B4-4279-8D9F-91F8350E2DEB}" type="pres">
      <dgm:prSet presAssocID="{74BD4F0A-B847-44DD-85DA-F6D21B5E245B}" presName="linNode" presStyleCnt="0"/>
      <dgm:spPr/>
    </dgm:pt>
    <dgm:pt modelId="{F8037967-A42D-4FA1-8B4E-E0C60C5D58CC}" type="pres">
      <dgm:prSet presAssocID="{74BD4F0A-B847-44DD-85DA-F6D21B5E245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B12AF6-4BC6-4274-83F6-C91EA8BA440B}" type="pres">
      <dgm:prSet presAssocID="{74BD4F0A-B847-44DD-85DA-F6D21B5E245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A832EC2-0856-462E-9BFB-19561FC82555}" type="presOf" srcId="{1FF0D929-A02E-4094-982A-159550DC103F}" destId="{9193634E-C85A-42AF-B787-B772A5359B4D}" srcOrd="0" destOrd="0" presId="urn:microsoft.com/office/officeart/2005/8/layout/vList5"/>
    <dgm:cxn modelId="{E7B9A99D-8144-4145-8752-4968AE6937B5}" type="presOf" srcId="{F56D1CCF-1761-4CF7-80F8-3B8030E775E3}" destId="{00CE0B0D-E114-4AC8-A848-E91A81A68AFE}" srcOrd="0" destOrd="0" presId="urn:microsoft.com/office/officeart/2005/8/layout/vList5"/>
    <dgm:cxn modelId="{2B843846-741D-428C-9327-9436AC89A7B0}" type="presOf" srcId="{A2614A40-DE35-4509-BF58-22F9AB47622C}" destId="{2E14E56A-8CBC-4E61-86C9-9ACF20F6CCE2}" srcOrd="0" destOrd="0" presId="urn:microsoft.com/office/officeart/2005/8/layout/vList5"/>
    <dgm:cxn modelId="{EAAB03AF-F207-4701-8570-DCC5106DF543}" type="presOf" srcId="{96ACF05C-8815-4E33-A747-D7A2BAC54089}" destId="{FD1027E4-4644-4E8F-ACFE-36E3FD11187F}" srcOrd="0" destOrd="0" presId="urn:microsoft.com/office/officeart/2005/8/layout/vList5"/>
    <dgm:cxn modelId="{F81AA5A0-C7DF-4B86-A86F-A0ED22DEEBFE}" srcId="{1FF0D929-A02E-4094-982A-159550DC103F}" destId="{96ACF05C-8815-4E33-A747-D7A2BAC54089}" srcOrd="0" destOrd="0" parTransId="{D32C7F49-E120-4BEE-9428-0F914593F5E0}" sibTransId="{517CEE0C-123D-44E0-9947-B31F865A80A3}"/>
    <dgm:cxn modelId="{D641000B-19AF-4692-8647-4B50A1E8536E}" type="presOf" srcId="{3D177F72-5501-453C-866A-DA8BEB55539A}" destId="{21B12AF6-4BC6-4274-83F6-C91EA8BA440B}" srcOrd="0" destOrd="0" presId="urn:microsoft.com/office/officeart/2005/8/layout/vList5"/>
    <dgm:cxn modelId="{11F41987-416F-4798-834B-65C86A446DD1}" srcId="{74BD4F0A-B847-44DD-85DA-F6D21B5E245B}" destId="{3D177F72-5501-453C-866A-DA8BEB55539A}" srcOrd="0" destOrd="0" parTransId="{83053C6D-7ABE-4DEA-B7C0-2F66481B895E}" sibTransId="{750E2391-8642-4AD0-93B2-A05BFA3FE4ED}"/>
    <dgm:cxn modelId="{F7158218-2499-4F8D-9A4D-076C1B8CE950}" srcId="{A2614A40-DE35-4509-BF58-22F9AB47622C}" destId="{129F6927-DC16-47DC-87DC-D80166EC43B6}" srcOrd="0" destOrd="0" parTransId="{3BEF7F5F-F12C-4153-98E4-8E2E6F66E398}" sibTransId="{34908452-5A18-4C15-8E1B-5732F39FC4CF}"/>
    <dgm:cxn modelId="{F1958E5C-099F-4A8F-9852-4857CD26B43E}" type="presOf" srcId="{74BD4F0A-B847-44DD-85DA-F6D21B5E245B}" destId="{F8037967-A42D-4FA1-8B4E-E0C60C5D58CC}" srcOrd="0" destOrd="0" presId="urn:microsoft.com/office/officeart/2005/8/layout/vList5"/>
    <dgm:cxn modelId="{9838F4AC-235F-4C61-B296-2A758B0A440F}" type="presOf" srcId="{129F6927-DC16-47DC-87DC-D80166EC43B6}" destId="{E40ADDAA-F82A-412D-B88C-30B34E7F60FF}" srcOrd="0" destOrd="0" presId="urn:microsoft.com/office/officeart/2005/8/layout/vList5"/>
    <dgm:cxn modelId="{F7D41627-3704-47DB-8D40-816F63E872FD}" srcId="{F56D1CCF-1761-4CF7-80F8-3B8030E775E3}" destId="{74BD4F0A-B847-44DD-85DA-F6D21B5E245B}" srcOrd="2" destOrd="0" parTransId="{38EB72FE-371E-4394-BF80-F07D0DE2003A}" sibTransId="{49F2D7E4-6F72-4DC4-9488-C7D76488EBD8}"/>
    <dgm:cxn modelId="{EDA63122-004C-4984-8250-8C238A795A7A}" srcId="{F56D1CCF-1761-4CF7-80F8-3B8030E775E3}" destId="{1FF0D929-A02E-4094-982A-159550DC103F}" srcOrd="1" destOrd="0" parTransId="{5BDA5A74-1CB4-49B1-A2D9-34A877D02284}" sibTransId="{09FAF6CF-E52B-4FF9-AAF5-6EEBEF2C33B0}"/>
    <dgm:cxn modelId="{B8690518-5992-4852-9C1F-4E4B396128FF}" srcId="{F56D1CCF-1761-4CF7-80F8-3B8030E775E3}" destId="{A2614A40-DE35-4509-BF58-22F9AB47622C}" srcOrd="0" destOrd="0" parTransId="{A7DBC330-98E5-4565-BDAF-E5BAB78A7A0A}" sibTransId="{1C53BB5E-6065-498E-B723-D73A39132B34}"/>
    <dgm:cxn modelId="{04F9EA16-8F13-4023-A525-1AA79A97EB22}" type="presParOf" srcId="{00CE0B0D-E114-4AC8-A848-E91A81A68AFE}" destId="{917BF0F3-6927-41F8-BA59-763B0D68D56C}" srcOrd="0" destOrd="0" presId="urn:microsoft.com/office/officeart/2005/8/layout/vList5"/>
    <dgm:cxn modelId="{06BF4C30-4B0A-4D2E-B17E-16CC12CD579A}" type="presParOf" srcId="{917BF0F3-6927-41F8-BA59-763B0D68D56C}" destId="{2E14E56A-8CBC-4E61-86C9-9ACF20F6CCE2}" srcOrd="0" destOrd="0" presId="urn:microsoft.com/office/officeart/2005/8/layout/vList5"/>
    <dgm:cxn modelId="{3CD87238-FDC7-401A-842C-0E1E20F15679}" type="presParOf" srcId="{917BF0F3-6927-41F8-BA59-763B0D68D56C}" destId="{E40ADDAA-F82A-412D-B88C-30B34E7F60FF}" srcOrd="1" destOrd="0" presId="urn:microsoft.com/office/officeart/2005/8/layout/vList5"/>
    <dgm:cxn modelId="{0D73B106-3C06-4967-BCAB-911E2ACC4F1F}" type="presParOf" srcId="{00CE0B0D-E114-4AC8-A848-E91A81A68AFE}" destId="{7FDF9A4F-5332-42EC-9DB5-5420E6D46D13}" srcOrd="1" destOrd="0" presId="urn:microsoft.com/office/officeart/2005/8/layout/vList5"/>
    <dgm:cxn modelId="{EBB09E7A-4D32-4A66-82F3-8AC6606CAD73}" type="presParOf" srcId="{00CE0B0D-E114-4AC8-A848-E91A81A68AFE}" destId="{7A164481-41F0-4494-8E0C-B2EAD0751C1F}" srcOrd="2" destOrd="0" presId="urn:microsoft.com/office/officeart/2005/8/layout/vList5"/>
    <dgm:cxn modelId="{D3A0D5B0-3CEF-46E8-8065-3D00ACCC8630}" type="presParOf" srcId="{7A164481-41F0-4494-8E0C-B2EAD0751C1F}" destId="{9193634E-C85A-42AF-B787-B772A5359B4D}" srcOrd="0" destOrd="0" presId="urn:microsoft.com/office/officeart/2005/8/layout/vList5"/>
    <dgm:cxn modelId="{D4075031-D828-4B8A-806B-B246C188CA4D}" type="presParOf" srcId="{7A164481-41F0-4494-8E0C-B2EAD0751C1F}" destId="{FD1027E4-4644-4E8F-ACFE-36E3FD11187F}" srcOrd="1" destOrd="0" presId="urn:microsoft.com/office/officeart/2005/8/layout/vList5"/>
    <dgm:cxn modelId="{2D112CBC-53B3-493D-A23D-DC3EAF597833}" type="presParOf" srcId="{00CE0B0D-E114-4AC8-A848-E91A81A68AFE}" destId="{4988C468-64C1-4A12-B20D-6327A173A31B}" srcOrd="3" destOrd="0" presId="urn:microsoft.com/office/officeart/2005/8/layout/vList5"/>
    <dgm:cxn modelId="{1E87C498-EE21-4CC2-9F1D-3D1F8C8300C7}" type="presParOf" srcId="{00CE0B0D-E114-4AC8-A848-E91A81A68AFE}" destId="{96AF2395-B1B4-4279-8D9F-91F8350E2DEB}" srcOrd="4" destOrd="0" presId="urn:microsoft.com/office/officeart/2005/8/layout/vList5"/>
    <dgm:cxn modelId="{54E92DF4-6D5E-4464-A24F-DD3A1F1F95E7}" type="presParOf" srcId="{96AF2395-B1B4-4279-8D9F-91F8350E2DEB}" destId="{F8037967-A42D-4FA1-8B4E-E0C60C5D58CC}" srcOrd="0" destOrd="0" presId="urn:microsoft.com/office/officeart/2005/8/layout/vList5"/>
    <dgm:cxn modelId="{98F887C8-5665-435E-AC21-EF8C6E437691}" type="presParOf" srcId="{96AF2395-B1B4-4279-8D9F-91F8350E2DEB}" destId="{21B12AF6-4BC6-4274-83F6-C91EA8BA44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6D1CCF-1761-4CF7-80F8-3B8030E775E3}" type="doc">
      <dgm:prSet loTypeId="urn:microsoft.com/office/officeart/2005/8/layout/vList5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A2614A40-DE35-4509-BF58-22F9AB47622C}">
      <dgm:prSet phldrT="[Text]"/>
      <dgm:spPr/>
      <dgm:t>
        <a:bodyPr/>
        <a:lstStyle/>
        <a:p>
          <a:r>
            <a:rPr lang="en-GB" altLang="en-US" dirty="0" smtClean="0"/>
            <a:t>Help Law firms meet &amp; build relationships with new clients</a:t>
          </a:r>
          <a:endParaRPr lang="en-GB" dirty="0"/>
        </a:p>
      </dgm:t>
    </dgm:pt>
    <dgm:pt modelId="{A7DBC330-98E5-4565-BDAF-E5BAB78A7A0A}" type="parTrans" cxnId="{B8690518-5992-4852-9C1F-4E4B396128FF}">
      <dgm:prSet/>
      <dgm:spPr/>
      <dgm:t>
        <a:bodyPr/>
        <a:lstStyle/>
        <a:p>
          <a:endParaRPr lang="en-GB"/>
        </a:p>
      </dgm:t>
    </dgm:pt>
    <dgm:pt modelId="{1C53BB5E-6065-498E-B723-D73A39132B34}" type="sibTrans" cxnId="{B8690518-5992-4852-9C1F-4E4B396128FF}">
      <dgm:prSet/>
      <dgm:spPr/>
      <dgm:t>
        <a:bodyPr/>
        <a:lstStyle/>
        <a:p>
          <a:endParaRPr lang="en-GB"/>
        </a:p>
      </dgm:t>
    </dgm:pt>
    <dgm:pt modelId="{00CE0B0D-E114-4AC8-A848-E91A81A68AFE}" type="pres">
      <dgm:prSet presAssocID="{F56D1CCF-1761-4CF7-80F8-3B8030E775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17BF0F3-6927-41F8-BA59-763B0D68D56C}" type="pres">
      <dgm:prSet presAssocID="{A2614A40-DE35-4509-BF58-22F9AB47622C}" presName="linNode" presStyleCnt="0"/>
      <dgm:spPr/>
    </dgm:pt>
    <dgm:pt modelId="{2E14E56A-8CBC-4E61-86C9-9ACF20F6CCE2}" type="pres">
      <dgm:prSet presAssocID="{A2614A40-DE35-4509-BF58-22F9AB47622C}" presName="parentText" presStyleLbl="node1" presStyleIdx="0" presStyleCnt="1" custScaleX="277778" custLinFactNeighborX="0" custLinFactNeighborY="728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E133344-9182-430C-9E81-5569E64614A2}" type="presOf" srcId="{A2614A40-DE35-4509-BF58-22F9AB47622C}" destId="{2E14E56A-8CBC-4E61-86C9-9ACF20F6CCE2}" srcOrd="0" destOrd="0" presId="urn:microsoft.com/office/officeart/2005/8/layout/vList5"/>
    <dgm:cxn modelId="{B8690518-5992-4852-9C1F-4E4B396128FF}" srcId="{F56D1CCF-1761-4CF7-80F8-3B8030E775E3}" destId="{A2614A40-DE35-4509-BF58-22F9AB47622C}" srcOrd="0" destOrd="0" parTransId="{A7DBC330-98E5-4565-BDAF-E5BAB78A7A0A}" sibTransId="{1C53BB5E-6065-498E-B723-D73A39132B34}"/>
    <dgm:cxn modelId="{A0CC7789-E77D-47E9-AA71-AE1028525BC5}" type="presOf" srcId="{F56D1CCF-1761-4CF7-80F8-3B8030E775E3}" destId="{00CE0B0D-E114-4AC8-A848-E91A81A68AFE}" srcOrd="0" destOrd="0" presId="urn:microsoft.com/office/officeart/2005/8/layout/vList5"/>
    <dgm:cxn modelId="{344E1A53-35BD-4B37-8E87-FD5559669C62}" type="presParOf" srcId="{00CE0B0D-E114-4AC8-A848-E91A81A68AFE}" destId="{917BF0F3-6927-41F8-BA59-763B0D68D56C}" srcOrd="0" destOrd="0" presId="urn:microsoft.com/office/officeart/2005/8/layout/vList5"/>
    <dgm:cxn modelId="{DBE34371-8C03-4CA4-9320-382EBB705E4D}" type="presParOf" srcId="{917BF0F3-6927-41F8-BA59-763B0D68D56C}" destId="{2E14E56A-8CBC-4E61-86C9-9ACF20F6CCE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0CE1C9-8B1F-46A5-8D8A-97D2A1AB6BDB}" type="doc">
      <dgm:prSet loTypeId="urn:microsoft.com/office/officeart/2005/8/layout/vList5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511C064A-5E0F-481A-8310-0DC7E905AB7A}">
      <dgm:prSet phldrT="[Text]"/>
      <dgm:spPr/>
      <dgm:t>
        <a:bodyPr/>
        <a:lstStyle/>
        <a:p>
          <a:r>
            <a:rPr lang="en-GB" b="0" dirty="0" smtClean="0"/>
            <a:t>Product</a:t>
          </a:r>
          <a:endParaRPr lang="en-GB" b="0" dirty="0"/>
        </a:p>
      </dgm:t>
    </dgm:pt>
    <dgm:pt modelId="{7E13B77E-FA7E-41C0-A634-E4D6BCDFA670}" type="parTrans" cxnId="{4E2B39C0-1209-4E8F-A250-B26DBE76C2D8}">
      <dgm:prSet/>
      <dgm:spPr/>
      <dgm:t>
        <a:bodyPr/>
        <a:lstStyle/>
        <a:p>
          <a:endParaRPr lang="en-GB"/>
        </a:p>
      </dgm:t>
    </dgm:pt>
    <dgm:pt modelId="{42A485FF-57A6-4423-A5F0-9B7004ECA23D}" type="sibTrans" cxnId="{4E2B39C0-1209-4E8F-A250-B26DBE76C2D8}">
      <dgm:prSet/>
      <dgm:spPr/>
      <dgm:t>
        <a:bodyPr/>
        <a:lstStyle/>
        <a:p>
          <a:endParaRPr lang="en-GB"/>
        </a:p>
      </dgm:t>
    </dgm:pt>
    <dgm:pt modelId="{61C30C81-9A06-4EC5-9EDA-249867DE674E}">
      <dgm:prSet phldrT="[Text]" custT="1"/>
      <dgm:spPr/>
      <dgm:t>
        <a:bodyPr/>
        <a:lstStyle/>
        <a:p>
          <a:r>
            <a:rPr lang="en-GB" sz="3600" dirty="0" smtClean="0"/>
            <a:t>Boxes of stuff.</a:t>
          </a:r>
          <a:endParaRPr lang="en-GB" sz="3600" dirty="0"/>
        </a:p>
      </dgm:t>
    </dgm:pt>
    <dgm:pt modelId="{909E2DDA-C62F-49C1-9600-083F1B271C5D}" type="parTrans" cxnId="{95C78EB4-E092-4F80-9681-958EF97E164D}">
      <dgm:prSet/>
      <dgm:spPr/>
      <dgm:t>
        <a:bodyPr/>
        <a:lstStyle/>
        <a:p>
          <a:endParaRPr lang="en-GB"/>
        </a:p>
      </dgm:t>
    </dgm:pt>
    <dgm:pt modelId="{D45DA078-E13E-45BF-934C-BEB408DE411E}" type="sibTrans" cxnId="{95C78EB4-E092-4F80-9681-958EF97E164D}">
      <dgm:prSet/>
      <dgm:spPr/>
      <dgm:t>
        <a:bodyPr/>
        <a:lstStyle/>
        <a:p>
          <a:endParaRPr lang="en-GB"/>
        </a:p>
      </dgm:t>
    </dgm:pt>
    <dgm:pt modelId="{6957C701-D3E5-4B6D-97AB-0795586D9A5A}">
      <dgm:prSet phldrT="[Text]"/>
      <dgm:spPr/>
      <dgm:t>
        <a:bodyPr/>
        <a:lstStyle/>
        <a:p>
          <a:r>
            <a:rPr lang="en-GB" dirty="0" smtClean="0"/>
            <a:t>Buying Process</a:t>
          </a:r>
          <a:endParaRPr lang="en-GB" dirty="0"/>
        </a:p>
      </dgm:t>
    </dgm:pt>
    <dgm:pt modelId="{E77229C9-484A-4E53-B9FD-3DD971D1B62D}" type="parTrans" cxnId="{E181D5A8-BCFC-4911-A312-5992D9D9ABC7}">
      <dgm:prSet/>
      <dgm:spPr/>
      <dgm:t>
        <a:bodyPr/>
        <a:lstStyle/>
        <a:p>
          <a:endParaRPr lang="en-GB"/>
        </a:p>
      </dgm:t>
    </dgm:pt>
    <dgm:pt modelId="{F2B32CEE-E6C6-47F2-B5EA-83124DB09398}" type="sibTrans" cxnId="{E181D5A8-BCFC-4911-A312-5992D9D9ABC7}">
      <dgm:prSet/>
      <dgm:spPr/>
      <dgm:t>
        <a:bodyPr/>
        <a:lstStyle/>
        <a:p>
          <a:endParaRPr lang="en-GB"/>
        </a:p>
      </dgm:t>
    </dgm:pt>
    <dgm:pt modelId="{F0A9B780-2E40-4021-8CEF-EC929ED55044}">
      <dgm:prSet phldrT="[Text]" custT="1"/>
      <dgm:spPr/>
      <dgm:t>
        <a:bodyPr/>
        <a:lstStyle/>
        <a:p>
          <a:r>
            <a:rPr lang="en-GB" sz="3600" dirty="0" smtClean="0"/>
            <a:t>Clients </a:t>
          </a:r>
          <a:r>
            <a:rPr lang="en-GB" sz="3600" b="1" u="sng" dirty="0" smtClean="0"/>
            <a:t>do </a:t>
          </a:r>
          <a:r>
            <a:rPr lang="en-GB" sz="3600" dirty="0" smtClean="0"/>
            <a:t>know how to buy.</a:t>
          </a:r>
          <a:r>
            <a:rPr lang="en-GB" sz="1900" dirty="0" smtClean="0"/>
            <a:t>	</a:t>
          </a:r>
          <a:endParaRPr lang="en-GB" sz="1900" dirty="0"/>
        </a:p>
      </dgm:t>
    </dgm:pt>
    <dgm:pt modelId="{CFF87735-5990-4D43-B8E0-C54BFE8E5D66}" type="parTrans" cxnId="{E161E377-CA4F-4FD3-8562-A4881B2C2D5A}">
      <dgm:prSet/>
      <dgm:spPr/>
      <dgm:t>
        <a:bodyPr/>
        <a:lstStyle/>
        <a:p>
          <a:endParaRPr lang="en-GB"/>
        </a:p>
      </dgm:t>
    </dgm:pt>
    <dgm:pt modelId="{D688D93E-46F9-4036-AC41-2BC6AB8A7C38}" type="sibTrans" cxnId="{E161E377-CA4F-4FD3-8562-A4881B2C2D5A}">
      <dgm:prSet/>
      <dgm:spPr/>
      <dgm:t>
        <a:bodyPr/>
        <a:lstStyle/>
        <a:p>
          <a:endParaRPr lang="en-GB"/>
        </a:p>
      </dgm:t>
    </dgm:pt>
    <dgm:pt modelId="{D1EAE4B3-016D-4C61-8518-931C497F79F3}">
      <dgm:prSet phldrT="[Text]"/>
      <dgm:spPr/>
      <dgm:t>
        <a:bodyPr/>
        <a:lstStyle/>
        <a:p>
          <a:r>
            <a:rPr lang="en-GB" dirty="0" smtClean="0"/>
            <a:t>Why Clients Buy</a:t>
          </a:r>
          <a:endParaRPr lang="en-GB" dirty="0"/>
        </a:p>
      </dgm:t>
    </dgm:pt>
    <dgm:pt modelId="{3AB74D2F-2CC1-4AE4-9967-83670B0BDA34}" type="parTrans" cxnId="{30EDC22A-7866-48CA-B022-95FCA4048C02}">
      <dgm:prSet/>
      <dgm:spPr/>
      <dgm:t>
        <a:bodyPr/>
        <a:lstStyle/>
        <a:p>
          <a:endParaRPr lang="en-GB"/>
        </a:p>
      </dgm:t>
    </dgm:pt>
    <dgm:pt modelId="{37EC7EF6-9CB9-4888-8921-38838FF7DEC9}" type="sibTrans" cxnId="{30EDC22A-7866-48CA-B022-95FCA4048C02}">
      <dgm:prSet/>
      <dgm:spPr/>
      <dgm:t>
        <a:bodyPr/>
        <a:lstStyle/>
        <a:p>
          <a:endParaRPr lang="en-GB"/>
        </a:p>
      </dgm:t>
    </dgm:pt>
    <dgm:pt modelId="{C25AFC95-53C1-4119-91F3-59A4437C6CBB}">
      <dgm:prSet phldrT="[Text]" custT="1"/>
      <dgm:spPr/>
      <dgm:t>
        <a:bodyPr/>
        <a:lstStyle/>
        <a:p>
          <a:r>
            <a:rPr lang="en-GB" sz="1900" dirty="0" smtClean="0"/>
            <a:t>‘</a:t>
          </a:r>
          <a:r>
            <a:rPr lang="en-GB" sz="3600" dirty="0" smtClean="0"/>
            <a:t>Feature driven</a:t>
          </a:r>
          <a:endParaRPr lang="en-GB" sz="3600" dirty="0"/>
        </a:p>
      </dgm:t>
    </dgm:pt>
    <dgm:pt modelId="{0DD4990F-9BB5-478F-86F7-D78E10EC9108}" type="parTrans" cxnId="{5810BF4C-0F4F-4615-A00D-936465F4EB2F}">
      <dgm:prSet/>
      <dgm:spPr/>
      <dgm:t>
        <a:bodyPr/>
        <a:lstStyle/>
        <a:p>
          <a:endParaRPr lang="en-GB"/>
        </a:p>
      </dgm:t>
    </dgm:pt>
    <dgm:pt modelId="{4B873399-0A83-4604-A776-7DDD32493DDD}" type="sibTrans" cxnId="{5810BF4C-0F4F-4615-A00D-936465F4EB2F}">
      <dgm:prSet/>
      <dgm:spPr/>
      <dgm:t>
        <a:bodyPr/>
        <a:lstStyle/>
        <a:p>
          <a:endParaRPr lang="en-GB"/>
        </a:p>
      </dgm:t>
    </dgm:pt>
    <dgm:pt modelId="{22FD1AA4-F18E-46E9-927E-93E70A5166D1}" type="pres">
      <dgm:prSet presAssocID="{090CE1C9-8B1F-46A5-8D8A-97D2A1AB6B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E3907A4-3217-48B3-8A04-776E74AF5F31}" type="pres">
      <dgm:prSet presAssocID="{511C064A-5E0F-481A-8310-0DC7E905AB7A}" presName="linNode" presStyleCnt="0"/>
      <dgm:spPr/>
      <dgm:t>
        <a:bodyPr/>
        <a:lstStyle/>
        <a:p>
          <a:endParaRPr lang="en-GB"/>
        </a:p>
      </dgm:t>
    </dgm:pt>
    <dgm:pt modelId="{D0513464-BA03-42DB-AB63-8C59259AF56B}" type="pres">
      <dgm:prSet presAssocID="{511C064A-5E0F-481A-8310-0DC7E905AB7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239310-646D-4ECC-BE90-2BEFD1D11AC5}" type="pres">
      <dgm:prSet presAssocID="{511C064A-5E0F-481A-8310-0DC7E905AB7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98FF97-FF25-44B3-979C-6F56F8686C08}" type="pres">
      <dgm:prSet presAssocID="{42A485FF-57A6-4423-A5F0-9B7004ECA23D}" presName="sp" presStyleCnt="0"/>
      <dgm:spPr/>
      <dgm:t>
        <a:bodyPr/>
        <a:lstStyle/>
        <a:p>
          <a:endParaRPr lang="en-GB"/>
        </a:p>
      </dgm:t>
    </dgm:pt>
    <dgm:pt modelId="{FAAF03CD-4A27-4538-AE57-D0E39226DB5F}" type="pres">
      <dgm:prSet presAssocID="{6957C701-D3E5-4B6D-97AB-0795586D9A5A}" presName="linNode" presStyleCnt="0"/>
      <dgm:spPr/>
      <dgm:t>
        <a:bodyPr/>
        <a:lstStyle/>
        <a:p>
          <a:endParaRPr lang="en-GB"/>
        </a:p>
      </dgm:t>
    </dgm:pt>
    <dgm:pt modelId="{0815BB20-CD38-441B-8726-9154987601E1}" type="pres">
      <dgm:prSet presAssocID="{6957C701-D3E5-4B6D-97AB-0795586D9A5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6F7AB4-26C4-42FC-B028-4C454B422A53}" type="pres">
      <dgm:prSet presAssocID="{6957C701-D3E5-4B6D-97AB-0795586D9A5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A3C703-40F4-4F68-A81B-F9A4383A015F}" type="pres">
      <dgm:prSet presAssocID="{F2B32CEE-E6C6-47F2-B5EA-83124DB09398}" presName="sp" presStyleCnt="0"/>
      <dgm:spPr/>
      <dgm:t>
        <a:bodyPr/>
        <a:lstStyle/>
        <a:p>
          <a:endParaRPr lang="en-GB"/>
        </a:p>
      </dgm:t>
    </dgm:pt>
    <dgm:pt modelId="{9AC8047B-1048-46E4-8F34-6909CD5015C7}" type="pres">
      <dgm:prSet presAssocID="{D1EAE4B3-016D-4C61-8518-931C497F79F3}" presName="linNode" presStyleCnt="0"/>
      <dgm:spPr/>
      <dgm:t>
        <a:bodyPr/>
        <a:lstStyle/>
        <a:p>
          <a:endParaRPr lang="en-GB"/>
        </a:p>
      </dgm:t>
    </dgm:pt>
    <dgm:pt modelId="{E20448F5-5167-4112-A8F8-E615D1F6FADD}" type="pres">
      <dgm:prSet presAssocID="{D1EAE4B3-016D-4C61-8518-931C497F79F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48BA27-40FE-4307-B823-CD231C7F66F5}" type="pres">
      <dgm:prSet presAssocID="{D1EAE4B3-016D-4C61-8518-931C497F79F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810BF4C-0F4F-4615-A00D-936465F4EB2F}" srcId="{D1EAE4B3-016D-4C61-8518-931C497F79F3}" destId="{C25AFC95-53C1-4119-91F3-59A4437C6CBB}" srcOrd="0" destOrd="0" parTransId="{0DD4990F-9BB5-478F-86F7-D78E10EC9108}" sibTransId="{4B873399-0A83-4604-A776-7DDD32493DDD}"/>
    <dgm:cxn modelId="{30EDC22A-7866-48CA-B022-95FCA4048C02}" srcId="{090CE1C9-8B1F-46A5-8D8A-97D2A1AB6BDB}" destId="{D1EAE4B3-016D-4C61-8518-931C497F79F3}" srcOrd="2" destOrd="0" parTransId="{3AB74D2F-2CC1-4AE4-9967-83670B0BDA34}" sibTransId="{37EC7EF6-9CB9-4888-8921-38838FF7DEC9}"/>
    <dgm:cxn modelId="{E181D5A8-BCFC-4911-A312-5992D9D9ABC7}" srcId="{090CE1C9-8B1F-46A5-8D8A-97D2A1AB6BDB}" destId="{6957C701-D3E5-4B6D-97AB-0795586D9A5A}" srcOrd="1" destOrd="0" parTransId="{E77229C9-484A-4E53-B9FD-3DD971D1B62D}" sibTransId="{F2B32CEE-E6C6-47F2-B5EA-83124DB09398}"/>
    <dgm:cxn modelId="{2060BD81-DB3B-4A5A-82E2-A5AF92FEEA69}" type="presOf" srcId="{61C30C81-9A06-4EC5-9EDA-249867DE674E}" destId="{FA239310-646D-4ECC-BE90-2BEFD1D11AC5}" srcOrd="0" destOrd="0" presId="urn:microsoft.com/office/officeart/2005/8/layout/vList5"/>
    <dgm:cxn modelId="{4E2B39C0-1209-4E8F-A250-B26DBE76C2D8}" srcId="{090CE1C9-8B1F-46A5-8D8A-97D2A1AB6BDB}" destId="{511C064A-5E0F-481A-8310-0DC7E905AB7A}" srcOrd="0" destOrd="0" parTransId="{7E13B77E-FA7E-41C0-A634-E4D6BCDFA670}" sibTransId="{42A485FF-57A6-4423-A5F0-9B7004ECA23D}"/>
    <dgm:cxn modelId="{95C78EB4-E092-4F80-9681-958EF97E164D}" srcId="{511C064A-5E0F-481A-8310-0DC7E905AB7A}" destId="{61C30C81-9A06-4EC5-9EDA-249867DE674E}" srcOrd="0" destOrd="0" parTransId="{909E2DDA-C62F-49C1-9600-083F1B271C5D}" sibTransId="{D45DA078-E13E-45BF-934C-BEB408DE411E}"/>
    <dgm:cxn modelId="{E161E377-CA4F-4FD3-8562-A4881B2C2D5A}" srcId="{6957C701-D3E5-4B6D-97AB-0795586D9A5A}" destId="{F0A9B780-2E40-4021-8CEF-EC929ED55044}" srcOrd="0" destOrd="0" parTransId="{CFF87735-5990-4D43-B8E0-C54BFE8E5D66}" sibTransId="{D688D93E-46F9-4036-AC41-2BC6AB8A7C38}"/>
    <dgm:cxn modelId="{1D777D6D-4B36-4C84-94A7-7EEACB26A31E}" type="presOf" srcId="{C25AFC95-53C1-4119-91F3-59A4437C6CBB}" destId="{2348BA27-40FE-4307-B823-CD231C7F66F5}" srcOrd="0" destOrd="0" presId="urn:microsoft.com/office/officeart/2005/8/layout/vList5"/>
    <dgm:cxn modelId="{EBA15F70-5AE3-400F-9B11-A15C8415A9D2}" type="presOf" srcId="{F0A9B780-2E40-4021-8CEF-EC929ED55044}" destId="{546F7AB4-26C4-42FC-B028-4C454B422A53}" srcOrd="0" destOrd="0" presId="urn:microsoft.com/office/officeart/2005/8/layout/vList5"/>
    <dgm:cxn modelId="{FFC53205-EE60-4C11-8427-283126848290}" type="presOf" srcId="{6957C701-D3E5-4B6D-97AB-0795586D9A5A}" destId="{0815BB20-CD38-441B-8726-9154987601E1}" srcOrd="0" destOrd="0" presId="urn:microsoft.com/office/officeart/2005/8/layout/vList5"/>
    <dgm:cxn modelId="{CE11976C-C32F-4366-9714-69E3C61AA3CA}" type="presOf" srcId="{D1EAE4B3-016D-4C61-8518-931C497F79F3}" destId="{E20448F5-5167-4112-A8F8-E615D1F6FADD}" srcOrd="0" destOrd="0" presId="urn:microsoft.com/office/officeart/2005/8/layout/vList5"/>
    <dgm:cxn modelId="{E9944D83-3780-41C3-A76C-FAED081A404D}" type="presOf" srcId="{090CE1C9-8B1F-46A5-8D8A-97D2A1AB6BDB}" destId="{22FD1AA4-F18E-46E9-927E-93E70A5166D1}" srcOrd="0" destOrd="0" presId="urn:microsoft.com/office/officeart/2005/8/layout/vList5"/>
    <dgm:cxn modelId="{36482C8F-57E8-4061-8860-0AACBB21E1A1}" type="presOf" srcId="{511C064A-5E0F-481A-8310-0DC7E905AB7A}" destId="{D0513464-BA03-42DB-AB63-8C59259AF56B}" srcOrd="0" destOrd="0" presId="urn:microsoft.com/office/officeart/2005/8/layout/vList5"/>
    <dgm:cxn modelId="{6D1AFAB6-2209-4366-83D1-47053244A971}" type="presParOf" srcId="{22FD1AA4-F18E-46E9-927E-93E70A5166D1}" destId="{7E3907A4-3217-48B3-8A04-776E74AF5F31}" srcOrd="0" destOrd="0" presId="urn:microsoft.com/office/officeart/2005/8/layout/vList5"/>
    <dgm:cxn modelId="{DE238C5E-82B5-46F1-9321-8454B4573B28}" type="presParOf" srcId="{7E3907A4-3217-48B3-8A04-776E74AF5F31}" destId="{D0513464-BA03-42DB-AB63-8C59259AF56B}" srcOrd="0" destOrd="0" presId="urn:microsoft.com/office/officeart/2005/8/layout/vList5"/>
    <dgm:cxn modelId="{5D5BD378-68C7-4401-8993-65E3EE5BFABE}" type="presParOf" srcId="{7E3907A4-3217-48B3-8A04-776E74AF5F31}" destId="{FA239310-646D-4ECC-BE90-2BEFD1D11AC5}" srcOrd="1" destOrd="0" presId="urn:microsoft.com/office/officeart/2005/8/layout/vList5"/>
    <dgm:cxn modelId="{B62D743B-DC50-4D46-981D-705C27567C81}" type="presParOf" srcId="{22FD1AA4-F18E-46E9-927E-93E70A5166D1}" destId="{6898FF97-FF25-44B3-979C-6F56F8686C08}" srcOrd="1" destOrd="0" presId="urn:microsoft.com/office/officeart/2005/8/layout/vList5"/>
    <dgm:cxn modelId="{50991A02-EAAF-4DDB-867E-1C9FACCCDCF6}" type="presParOf" srcId="{22FD1AA4-F18E-46E9-927E-93E70A5166D1}" destId="{FAAF03CD-4A27-4538-AE57-D0E39226DB5F}" srcOrd="2" destOrd="0" presId="urn:microsoft.com/office/officeart/2005/8/layout/vList5"/>
    <dgm:cxn modelId="{46DC9A16-4E3F-45AD-BDF0-D0304596A9C9}" type="presParOf" srcId="{FAAF03CD-4A27-4538-AE57-D0E39226DB5F}" destId="{0815BB20-CD38-441B-8726-9154987601E1}" srcOrd="0" destOrd="0" presId="urn:microsoft.com/office/officeart/2005/8/layout/vList5"/>
    <dgm:cxn modelId="{A0AEFB6A-1D36-4D0A-B91E-9BE911478BBF}" type="presParOf" srcId="{FAAF03CD-4A27-4538-AE57-D0E39226DB5F}" destId="{546F7AB4-26C4-42FC-B028-4C454B422A53}" srcOrd="1" destOrd="0" presId="urn:microsoft.com/office/officeart/2005/8/layout/vList5"/>
    <dgm:cxn modelId="{7A9DE3A3-501A-4F95-921C-6E409B46806C}" type="presParOf" srcId="{22FD1AA4-F18E-46E9-927E-93E70A5166D1}" destId="{F9A3C703-40F4-4F68-A81B-F9A4383A015F}" srcOrd="3" destOrd="0" presId="urn:microsoft.com/office/officeart/2005/8/layout/vList5"/>
    <dgm:cxn modelId="{AB881CF2-A5E5-4917-9142-72F5A3892D3B}" type="presParOf" srcId="{22FD1AA4-F18E-46E9-927E-93E70A5166D1}" destId="{9AC8047B-1048-46E4-8F34-6909CD5015C7}" srcOrd="4" destOrd="0" presId="urn:microsoft.com/office/officeart/2005/8/layout/vList5"/>
    <dgm:cxn modelId="{A0CA8FAD-C054-4EE2-BA6F-829B975559DA}" type="presParOf" srcId="{9AC8047B-1048-46E4-8F34-6909CD5015C7}" destId="{E20448F5-5167-4112-A8F8-E615D1F6FADD}" srcOrd="0" destOrd="0" presId="urn:microsoft.com/office/officeart/2005/8/layout/vList5"/>
    <dgm:cxn modelId="{77D1D8EE-45C0-4BCD-A77F-F1493D3B2661}" type="presParOf" srcId="{9AC8047B-1048-46E4-8F34-6909CD5015C7}" destId="{2348BA27-40FE-4307-B823-CD231C7F66F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6D1CCF-1761-4CF7-80F8-3B8030E775E3}" type="doc">
      <dgm:prSet loTypeId="urn:microsoft.com/office/officeart/2005/8/layout/vList5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00CE0B0D-E114-4AC8-A848-E91A81A68AFE}" type="pres">
      <dgm:prSet presAssocID="{F56D1CCF-1761-4CF7-80F8-3B8030E775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DCC07129-4562-46E3-93A0-A9E527A12EF0}" type="presOf" srcId="{F56D1CCF-1761-4CF7-80F8-3B8030E775E3}" destId="{00CE0B0D-E114-4AC8-A848-E91A81A68AF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90CE1C9-8B1F-46A5-8D8A-97D2A1AB6BDB}" type="doc">
      <dgm:prSet loTypeId="urn:microsoft.com/office/officeart/2005/8/layout/vList5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511C064A-5E0F-481A-8310-0DC7E905AB7A}">
      <dgm:prSet phldrT="[Text]"/>
      <dgm:spPr/>
      <dgm:t>
        <a:bodyPr/>
        <a:lstStyle/>
        <a:p>
          <a:r>
            <a:rPr lang="en-GB" dirty="0" smtClean="0"/>
            <a:t>Services</a:t>
          </a:r>
          <a:endParaRPr lang="en-GB" dirty="0"/>
        </a:p>
      </dgm:t>
    </dgm:pt>
    <dgm:pt modelId="{7E13B77E-FA7E-41C0-A634-E4D6BCDFA670}" type="parTrans" cxnId="{4E2B39C0-1209-4E8F-A250-B26DBE76C2D8}">
      <dgm:prSet/>
      <dgm:spPr/>
      <dgm:t>
        <a:bodyPr/>
        <a:lstStyle/>
        <a:p>
          <a:endParaRPr lang="en-GB"/>
        </a:p>
      </dgm:t>
    </dgm:pt>
    <dgm:pt modelId="{42A485FF-57A6-4423-A5F0-9B7004ECA23D}" type="sibTrans" cxnId="{4E2B39C0-1209-4E8F-A250-B26DBE76C2D8}">
      <dgm:prSet/>
      <dgm:spPr/>
      <dgm:t>
        <a:bodyPr/>
        <a:lstStyle/>
        <a:p>
          <a:endParaRPr lang="en-GB"/>
        </a:p>
      </dgm:t>
    </dgm:pt>
    <dgm:pt modelId="{61C30C81-9A06-4EC5-9EDA-249867DE674E}">
      <dgm:prSet phldrT="[Text]" custT="1"/>
      <dgm:spPr/>
      <dgm:t>
        <a:bodyPr/>
        <a:lstStyle/>
        <a:p>
          <a:r>
            <a:rPr lang="en-GB" sz="3600" dirty="0" smtClean="0"/>
            <a:t>Guidance.</a:t>
          </a:r>
          <a:endParaRPr lang="en-GB" sz="3600" dirty="0"/>
        </a:p>
      </dgm:t>
    </dgm:pt>
    <dgm:pt modelId="{909E2DDA-C62F-49C1-9600-083F1B271C5D}" type="parTrans" cxnId="{95C78EB4-E092-4F80-9681-958EF97E164D}">
      <dgm:prSet/>
      <dgm:spPr/>
      <dgm:t>
        <a:bodyPr/>
        <a:lstStyle/>
        <a:p>
          <a:endParaRPr lang="en-GB"/>
        </a:p>
      </dgm:t>
    </dgm:pt>
    <dgm:pt modelId="{D45DA078-E13E-45BF-934C-BEB408DE411E}" type="sibTrans" cxnId="{95C78EB4-E092-4F80-9681-958EF97E164D}">
      <dgm:prSet/>
      <dgm:spPr/>
      <dgm:t>
        <a:bodyPr/>
        <a:lstStyle/>
        <a:p>
          <a:endParaRPr lang="en-GB"/>
        </a:p>
      </dgm:t>
    </dgm:pt>
    <dgm:pt modelId="{6957C701-D3E5-4B6D-97AB-0795586D9A5A}">
      <dgm:prSet phldrT="[Text]"/>
      <dgm:spPr/>
      <dgm:t>
        <a:bodyPr/>
        <a:lstStyle/>
        <a:p>
          <a:r>
            <a:rPr lang="en-GB" dirty="0" smtClean="0"/>
            <a:t>Buying Process</a:t>
          </a:r>
          <a:endParaRPr lang="en-GB" dirty="0"/>
        </a:p>
      </dgm:t>
    </dgm:pt>
    <dgm:pt modelId="{E77229C9-484A-4E53-B9FD-3DD971D1B62D}" type="parTrans" cxnId="{E181D5A8-BCFC-4911-A312-5992D9D9ABC7}">
      <dgm:prSet/>
      <dgm:spPr/>
      <dgm:t>
        <a:bodyPr/>
        <a:lstStyle/>
        <a:p>
          <a:endParaRPr lang="en-GB"/>
        </a:p>
      </dgm:t>
    </dgm:pt>
    <dgm:pt modelId="{F2B32CEE-E6C6-47F2-B5EA-83124DB09398}" type="sibTrans" cxnId="{E181D5A8-BCFC-4911-A312-5992D9D9ABC7}">
      <dgm:prSet/>
      <dgm:spPr/>
      <dgm:t>
        <a:bodyPr/>
        <a:lstStyle/>
        <a:p>
          <a:endParaRPr lang="en-GB"/>
        </a:p>
      </dgm:t>
    </dgm:pt>
    <dgm:pt modelId="{F0A9B780-2E40-4021-8CEF-EC929ED55044}">
      <dgm:prSet phldrT="[Text]" custT="1"/>
      <dgm:spPr/>
      <dgm:t>
        <a:bodyPr/>
        <a:lstStyle/>
        <a:p>
          <a:r>
            <a:rPr lang="en-GB" sz="3600" dirty="0" smtClean="0"/>
            <a:t>Clients </a:t>
          </a:r>
          <a:r>
            <a:rPr lang="en-GB" sz="3600" b="1" u="sng" dirty="0" smtClean="0"/>
            <a:t>don’t</a:t>
          </a:r>
          <a:r>
            <a:rPr lang="en-GB" sz="3600" dirty="0" smtClean="0"/>
            <a:t> know how to buy.</a:t>
          </a:r>
          <a:r>
            <a:rPr lang="en-GB" sz="1900" dirty="0" smtClean="0"/>
            <a:t>	</a:t>
          </a:r>
          <a:endParaRPr lang="en-GB" sz="1900" dirty="0"/>
        </a:p>
      </dgm:t>
    </dgm:pt>
    <dgm:pt modelId="{CFF87735-5990-4D43-B8E0-C54BFE8E5D66}" type="parTrans" cxnId="{E161E377-CA4F-4FD3-8562-A4881B2C2D5A}">
      <dgm:prSet/>
      <dgm:spPr/>
      <dgm:t>
        <a:bodyPr/>
        <a:lstStyle/>
        <a:p>
          <a:endParaRPr lang="en-GB"/>
        </a:p>
      </dgm:t>
    </dgm:pt>
    <dgm:pt modelId="{D688D93E-46F9-4036-AC41-2BC6AB8A7C38}" type="sibTrans" cxnId="{E161E377-CA4F-4FD3-8562-A4881B2C2D5A}">
      <dgm:prSet/>
      <dgm:spPr/>
      <dgm:t>
        <a:bodyPr/>
        <a:lstStyle/>
        <a:p>
          <a:endParaRPr lang="en-GB"/>
        </a:p>
      </dgm:t>
    </dgm:pt>
    <dgm:pt modelId="{D1EAE4B3-016D-4C61-8518-931C497F79F3}">
      <dgm:prSet phldrT="[Text]"/>
      <dgm:spPr/>
      <dgm:t>
        <a:bodyPr/>
        <a:lstStyle/>
        <a:p>
          <a:r>
            <a:rPr lang="en-GB" dirty="0" smtClean="0"/>
            <a:t>Why Clients Buy</a:t>
          </a:r>
          <a:endParaRPr lang="en-GB" dirty="0"/>
        </a:p>
      </dgm:t>
    </dgm:pt>
    <dgm:pt modelId="{3AB74D2F-2CC1-4AE4-9967-83670B0BDA34}" type="parTrans" cxnId="{30EDC22A-7866-48CA-B022-95FCA4048C02}">
      <dgm:prSet/>
      <dgm:spPr/>
      <dgm:t>
        <a:bodyPr/>
        <a:lstStyle/>
        <a:p>
          <a:endParaRPr lang="en-GB"/>
        </a:p>
      </dgm:t>
    </dgm:pt>
    <dgm:pt modelId="{37EC7EF6-9CB9-4888-8921-38838FF7DEC9}" type="sibTrans" cxnId="{30EDC22A-7866-48CA-B022-95FCA4048C02}">
      <dgm:prSet/>
      <dgm:spPr/>
      <dgm:t>
        <a:bodyPr/>
        <a:lstStyle/>
        <a:p>
          <a:endParaRPr lang="en-GB"/>
        </a:p>
      </dgm:t>
    </dgm:pt>
    <dgm:pt modelId="{C25AFC95-53C1-4119-91F3-59A4437C6CBB}">
      <dgm:prSet phldrT="[Text]" custT="1"/>
      <dgm:spPr/>
      <dgm:t>
        <a:bodyPr/>
        <a:lstStyle/>
        <a:p>
          <a:r>
            <a:rPr lang="en-GB" sz="3600" dirty="0" smtClean="0"/>
            <a:t>‘Outcome driven’</a:t>
          </a:r>
          <a:endParaRPr lang="en-GB" sz="3600" dirty="0"/>
        </a:p>
      </dgm:t>
    </dgm:pt>
    <dgm:pt modelId="{0DD4990F-9BB5-478F-86F7-D78E10EC9108}" type="parTrans" cxnId="{5810BF4C-0F4F-4615-A00D-936465F4EB2F}">
      <dgm:prSet/>
      <dgm:spPr/>
      <dgm:t>
        <a:bodyPr/>
        <a:lstStyle/>
        <a:p>
          <a:endParaRPr lang="en-GB"/>
        </a:p>
      </dgm:t>
    </dgm:pt>
    <dgm:pt modelId="{4B873399-0A83-4604-A776-7DDD32493DDD}" type="sibTrans" cxnId="{5810BF4C-0F4F-4615-A00D-936465F4EB2F}">
      <dgm:prSet/>
      <dgm:spPr/>
      <dgm:t>
        <a:bodyPr/>
        <a:lstStyle/>
        <a:p>
          <a:endParaRPr lang="en-GB"/>
        </a:p>
      </dgm:t>
    </dgm:pt>
    <dgm:pt modelId="{DB4E4ADF-51A2-48B9-B9A4-CA78CAC4AE72}">
      <dgm:prSet phldrT="[Text]" custT="1"/>
      <dgm:spPr/>
      <dgm:t>
        <a:bodyPr/>
        <a:lstStyle/>
        <a:p>
          <a:r>
            <a:rPr lang="en-GB" sz="3600" dirty="0" smtClean="0"/>
            <a:t>Complex</a:t>
          </a:r>
          <a:endParaRPr lang="en-GB" sz="3600" dirty="0"/>
        </a:p>
      </dgm:t>
    </dgm:pt>
    <dgm:pt modelId="{A98975F8-F43F-4377-8EDB-DE0C94B7370B}" type="parTrans" cxnId="{C564FB02-C548-42DC-B4E4-CC0815188486}">
      <dgm:prSet/>
      <dgm:spPr/>
      <dgm:t>
        <a:bodyPr/>
        <a:lstStyle/>
        <a:p>
          <a:endParaRPr lang="en-GB"/>
        </a:p>
      </dgm:t>
    </dgm:pt>
    <dgm:pt modelId="{DBFBFFDC-3E70-455A-8D17-62454924F9C5}" type="sibTrans" cxnId="{C564FB02-C548-42DC-B4E4-CC0815188486}">
      <dgm:prSet/>
      <dgm:spPr/>
      <dgm:t>
        <a:bodyPr/>
        <a:lstStyle/>
        <a:p>
          <a:endParaRPr lang="en-GB"/>
        </a:p>
      </dgm:t>
    </dgm:pt>
    <dgm:pt modelId="{A125D211-FC31-49E3-B6A3-C2EEA59219CE}" type="pres">
      <dgm:prSet presAssocID="{090CE1C9-8B1F-46A5-8D8A-97D2A1AB6B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FC3E23F-A68D-4657-B1EF-475C9C3CB0DF}" type="pres">
      <dgm:prSet presAssocID="{511C064A-5E0F-481A-8310-0DC7E905AB7A}" presName="linNode" presStyleCnt="0"/>
      <dgm:spPr/>
      <dgm:t>
        <a:bodyPr/>
        <a:lstStyle/>
        <a:p>
          <a:endParaRPr lang="en-GB"/>
        </a:p>
      </dgm:t>
    </dgm:pt>
    <dgm:pt modelId="{59F1D564-9EBB-4425-83A2-02DCD790B187}" type="pres">
      <dgm:prSet presAssocID="{511C064A-5E0F-481A-8310-0DC7E905AB7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E1CFBA-57C3-4D4F-9FA6-27C2D93FDFE1}" type="pres">
      <dgm:prSet presAssocID="{511C064A-5E0F-481A-8310-0DC7E905AB7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91B9A6-0C4B-4029-9809-4E1E23AEDE0E}" type="pres">
      <dgm:prSet presAssocID="{42A485FF-57A6-4423-A5F0-9B7004ECA23D}" presName="sp" presStyleCnt="0"/>
      <dgm:spPr/>
      <dgm:t>
        <a:bodyPr/>
        <a:lstStyle/>
        <a:p>
          <a:endParaRPr lang="en-GB"/>
        </a:p>
      </dgm:t>
    </dgm:pt>
    <dgm:pt modelId="{A67D421B-2F7B-4118-8AFF-679E1BAA1F7E}" type="pres">
      <dgm:prSet presAssocID="{6957C701-D3E5-4B6D-97AB-0795586D9A5A}" presName="linNode" presStyleCnt="0"/>
      <dgm:spPr/>
      <dgm:t>
        <a:bodyPr/>
        <a:lstStyle/>
        <a:p>
          <a:endParaRPr lang="en-GB"/>
        </a:p>
      </dgm:t>
    </dgm:pt>
    <dgm:pt modelId="{75971C57-04A9-4B73-A486-A9C82CC5EE73}" type="pres">
      <dgm:prSet presAssocID="{6957C701-D3E5-4B6D-97AB-0795586D9A5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904289-BF47-4974-A3E5-1958C513085C}" type="pres">
      <dgm:prSet presAssocID="{6957C701-D3E5-4B6D-97AB-0795586D9A5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D4FF13-CC96-4991-AA8A-BE5882651A9C}" type="pres">
      <dgm:prSet presAssocID="{F2B32CEE-E6C6-47F2-B5EA-83124DB09398}" presName="sp" presStyleCnt="0"/>
      <dgm:spPr/>
      <dgm:t>
        <a:bodyPr/>
        <a:lstStyle/>
        <a:p>
          <a:endParaRPr lang="en-GB"/>
        </a:p>
      </dgm:t>
    </dgm:pt>
    <dgm:pt modelId="{B53CA8BD-2D93-463D-82A5-C482F13DF893}" type="pres">
      <dgm:prSet presAssocID="{D1EAE4B3-016D-4C61-8518-931C497F79F3}" presName="linNode" presStyleCnt="0"/>
      <dgm:spPr/>
      <dgm:t>
        <a:bodyPr/>
        <a:lstStyle/>
        <a:p>
          <a:endParaRPr lang="en-GB"/>
        </a:p>
      </dgm:t>
    </dgm:pt>
    <dgm:pt modelId="{70FDA48A-E274-45DD-A302-56D66AFBD53E}" type="pres">
      <dgm:prSet presAssocID="{D1EAE4B3-016D-4C61-8518-931C497F79F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5C8F76-423B-4BB0-9D54-074BD1F76DF1}" type="pres">
      <dgm:prSet presAssocID="{D1EAE4B3-016D-4C61-8518-931C497F79F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810BF4C-0F4F-4615-A00D-936465F4EB2F}" srcId="{D1EAE4B3-016D-4C61-8518-931C497F79F3}" destId="{C25AFC95-53C1-4119-91F3-59A4437C6CBB}" srcOrd="1" destOrd="0" parTransId="{0DD4990F-9BB5-478F-86F7-D78E10EC9108}" sibTransId="{4B873399-0A83-4604-A776-7DDD32493DDD}"/>
    <dgm:cxn modelId="{C564FB02-C548-42DC-B4E4-CC0815188486}" srcId="{D1EAE4B3-016D-4C61-8518-931C497F79F3}" destId="{DB4E4ADF-51A2-48B9-B9A4-CA78CAC4AE72}" srcOrd="0" destOrd="0" parTransId="{A98975F8-F43F-4377-8EDB-DE0C94B7370B}" sibTransId="{DBFBFFDC-3E70-455A-8D17-62454924F9C5}"/>
    <dgm:cxn modelId="{04778D0C-DFF9-4151-8AA1-FF7239CD7552}" type="presOf" srcId="{61C30C81-9A06-4EC5-9EDA-249867DE674E}" destId="{39E1CFBA-57C3-4D4F-9FA6-27C2D93FDFE1}" srcOrd="0" destOrd="0" presId="urn:microsoft.com/office/officeart/2005/8/layout/vList5"/>
    <dgm:cxn modelId="{30EDC22A-7866-48CA-B022-95FCA4048C02}" srcId="{090CE1C9-8B1F-46A5-8D8A-97D2A1AB6BDB}" destId="{D1EAE4B3-016D-4C61-8518-931C497F79F3}" srcOrd="2" destOrd="0" parTransId="{3AB74D2F-2CC1-4AE4-9967-83670B0BDA34}" sibTransId="{37EC7EF6-9CB9-4888-8921-38838FF7DEC9}"/>
    <dgm:cxn modelId="{E181D5A8-BCFC-4911-A312-5992D9D9ABC7}" srcId="{090CE1C9-8B1F-46A5-8D8A-97D2A1AB6BDB}" destId="{6957C701-D3E5-4B6D-97AB-0795586D9A5A}" srcOrd="1" destOrd="0" parTransId="{E77229C9-484A-4E53-B9FD-3DD971D1B62D}" sibTransId="{F2B32CEE-E6C6-47F2-B5EA-83124DB09398}"/>
    <dgm:cxn modelId="{4E2B39C0-1209-4E8F-A250-B26DBE76C2D8}" srcId="{090CE1C9-8B1F-46A5-8D8A-97D2A1AB6BDB}" destId="{511C064A-5E0F-481A-8310-0DC7E905AB7A}" srcOrd="0" destOrd="0" parTransId="{7E13B77E-FA7E-41C0-A634-E4D6BCDFA670}" sibTransId="{42A485FF-57A6-4423-A5F0-9B7004ECA23D}"/>
    <dgm:cxn modelId="{95C78EB4-E092-4F80-9681-958EF97E164D}" srcId="{511C064A-5E0F-481A-8310-0DC7E905AB7A}" destId="{61C30C81-9A06-4EC5-9EDA-249867DE674E}" srcOrd="0" destOrd="0" parTransId="{909E2DDA-C62F-49C1-9600-083F1B271C5D}" sibTransId="{D45DA078-E13E-45BF-934C-BEB408DE411E}"/>
    <dgm:cxn modelId="{E161E377-CA4F-4FD3-8562-A4881B2C2D5A}" srcId="{6957C701-D3E5-4B6D-97AB-0795586D9A5A}" destId="{F0A9B780-2E40-4021-8CEF-EC929ED55044}" srcOrd="0" destOrd="0" parTransId="{CFF87735-5990-4D43-B8E0-C54BFE8E5D66}" sibTransId="{D688D93E-46F9-4036-AC41-2BC6AB8A7C38}"/>
    <dgm:cxn modelId="{08951BE5-294F-4C45-BADE-AE148FC1B68C}" type="presOf" srcId="{6957C701-D3E5-4B6D-97AB-0795586D9A5A}" destId="{75971C57-04A9-4B73-A486-A9C82CC5EE73}" srcOrd="0" destOrd="0" presId="urn:microsoft.com/office/officeart/2005/8/layout/vList5"/>
    <dgm:cxn modelId="{ED4B5C81-862E-48FA-ACDE-5CB83EBCE9FA}" type="presOf" srcId="{D1EAE4B3-016D-4C61-8518-931C497F79F3}" destId="{70FDA48A-E274-45DD-A302-56D66AFBD53E}" srcOrd="0" destOrd="0" presId="urn:microsoft.com/office/officeart/2005/8/layout/vList5"/>
    <dgm:cxn modelId="{8DA96477-1DE0-429A-819B-0F8F74ACE9A5}" type="presOf" srcId="{DB4E4ADF-51A2-48B9-B9A4-CA78CAC4AE72}" destId="{CD5C8F76-423B-4BB0-9D54-074BD1F76DF1}" srcOrd="0" destOrd="0" presId="urn:microsoft.com/office/officeart/2005/8/layout/vList5"/>
    <dgm:cxn modelId="{EF07ACBF-12FB-41E8-A2D5-A87990A7BF75}" type="presOf" srcId="{511C064A-5E0F-481A-8310-0DC7E905AB7A}" destId="{59F1D564-9EBB-4425-83A2-02DCD790B187}" srcOrd="0" destOrd="0" presId="urn:microsoft.com/office/officeart/2005/8/layout/vList5"/>
    <dgm:cxn modelId="{4A8E90D2-48B4-4980-8351-77F000D71913}" type="presOf" srcId="{C25AFC95-53C1-4119-91F3-59A4437C6CBB}" destId="{CD5C8F76-423B-4BB0-9D54-074BD1F76DF1}" srcOrd="0" destOrd="1" presId="urn:microsoft.com/office/officeart/2005/8/layout/vList5"/>
    <dgm:cxn modelId="{EA5F4A50-2354-47EC-B0B3-3F8E623EB274}" type="presOf" srcId="{090CE1C9-8B1F-46A5-8D8A-97D2A1AB6BDB}" destId="{A125D211-FC31-49E3-B6A3-C2EEA59219CE}" srcOrd="0" destOrd="0" presId="urn:microsoft.com/office/officeart/2005/8/layout/vList5"/>
    <dgm:cxn modelId="{CAEAD977-1872-4CCF-9588-0D02B179ACB6}" type="presOf" srcId="{F0A9B780-2E40-4021-8CEF-EC929ED55044}" destId="{3A904289-BF47-4974-A3E5-1958C513085C}" srcOrd="0" destOrd="0" presId="urn:microsoft.com/office/officeart/2005/8/layout/vList5"/>
    <dgm:cxn modelId="{F680D886-5BD4-426C-9E33-FFE98DAB4D49}" type="presParOf" srcId="{A125D211-FC31-49E3-B6A3-C2EEA59219CE}" destId="{6FC3E23F-A68D-4657-B1EF-475C9C3CB0DF}" srcOrd="0" destOrd="0" presId="urn:microsoft.com/office/officeart/2005/8/layout/vList5"/>
    <dgm:cxn modelId="{F84E7EB5-C694-4AAB-A72E-DFE7DBB7AD67}" type="presParOf" srcId="{6FC3E23F-A68D-4657-B1EF-475C9C3CB0DF}" destId="{59F1D564-9EBB-4425-83A2-02DCD790B187}" srcOrd="0" destOrd="0" presId="urn:microsoft.com/office/officeart/2005/8/layout/vList5"/>
    <dgm:cxn modelId="{34407AC5-97A8-48A2-A9FD-3AECC8A972FB}" type="presParOf" srcId="{6FC3E23F-A68D-4657-B1EF-475C9C3CB0DF}" destId="{39E1CFBA-57C3-4D4F-9FA6-27C2D93FDFE1}" srcOrd="1" destOrd="0" presId="urn:microsoft.com/office/officeart/2005/8/layout/vList5"/>
    <dgm:cxn modelId="{B22EB9AA-E57E-43BD-AFE7-12D673B1F3F1}" type="presParOf" srcId="{A125D211-FC31-49E3-B6A3-C2EEA59219CE}" destId="{BB91B9A6-0C4B-4029-9809-4E1E23AEDE0E}" srcOrd="1" destOrd="0" presId="urn:microsoft.com/office/officeart/2005/8/layout/vList5"/>
    <dgm:cxn modelId="{36E618CD-8057-4637-AE67-8C2B2FBE8DE3}" type="presParOf" srcId="{A125D211-FC31-49E3-B6A3-C2EEA59219CE}" destId="{A67D421B-2F7B-4118-8AFF-679E1BAA1F7E}" srcOrd="2" destOrd="0" presId="urn:microsoft.com/office/officeart/2005/8/layout/vList5"/>
    <dgm:cxn modelId="{52C2AD68-2927-4FA3-970C-11E707983831}" type="presParOf" srcId="{A67D421B-2F7B-4118-8AFF-679E1BAA1F7E}" destId="{75971C57-04A9-4B73-A486-A9C82CC5EE73}" srcOrd="0" destOrd="0" presId="urn:microsoft.com/office/officeart/2005/8/layout/vList5"/>
    <dgm:cxn modelId="{3B3CB991-EF42-4387-AD5D-418068408A14}" type="presParOf" srcId="{A67D421B-2F7B-4118-8AFF-679E1BAA1F7E}" destId="{3A904289-BF47-4974-A3E5-1958C513085C}" srcOrd="1" destOrd="0" presId="urn:microsoft.com/office/officeart/2005/8/layout/vList5"/>
    <dgm:cxn modelId="{B44021C9-74DB-4649-9FD7-B91BB5B76377}" type="presParOf" srcId="{A125D211-FC31-49E3-B6A3-C2EEA59219CE}" destId="{EFD4FF13-CC96-4991-AA8A-BE5882651A9C}" srcOrd="3" destOrd="0" presId="urn:microsoft.com/office/officeart/2005/8/layout/vList5"/>
    <dgm:cxn modelId="{36B8006E-351A-46F6-B67E-430B1BF3A1B8}" type="presParOf" srcId="{A125D211-FC31-49E3-B6A3-C2EEA59219CE}" destId="{B53CA8BD-2D93-463D-82A5-C482F13DF893}" srcOrd="4" destOrd="0" presId="urn:microsoft.com/office/officeart/2005/8/layout/vList5"/>
    <dgm:cxn modelId="{1CB91409-A13F-493A-85E9-DB41D71F1654}" type="presParOf" srcId="{B53CA8BD-2D93-463D-82A5-C482F13DF893}" destId="{70FDA48A-E274-45DD-A302-56D66AFBD53E}" srcOrd="0" destOrd="0" presId="urn:microsoft.com/office/officeart/2005/8/layout/vList5"/>
    <dgm:cxn modelId="{0F8F1517-A5F9-4437-AFAD-4B0E6ED6F709}" type="presParOf" srcId="{B53CA8BD-2D93-463D-82A5-C482F13DF893}" destId="{CD5C8F76-423B-4BB0-9D54-074BD1F76DF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56D1CCF-1761-4CF7-80F8-3B8030E775E3}" type="doc">
      <dgm:prSet loTypeId="urn:microsoft.com/office/officeart/2005/8/layout/vList5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A2614A40-DE35-4509-BF58-22F9AB47622C}">
      <dgm:prSet phldrT="[Text]"/>
      <dgm:spPr/>
      <dgm:t>
        <a:bodyPr/>
        <a:lstStyle/>
        <a:p>
          <a:r>
            <a:rPr lang="en-GB" altLang="en-US" dirty="0" smtClean="0"/>
            <a:t>Being ‘Sold to’</a:t>
          </a:r>
          <a:endParaRPr lang="en-GB" dirty="0"/>
        </a:p>
      </dgm:t>
    </dgm:pt>
    <dgm:pt modelId="{A7DBC330-98E5-4565-BDAF-E5BAB78A7A0A}" type="parTrans" cxnId="{B8690518-5992-4852-9C1F-4E4B396128FF}">
      <dgm:prSet/>
      <dgm:spPr/>
      <dgm:t>
        <a:bodyPr/>
        <a:lstStyle/>
        <a:p>
          <a:endParaRPr lang="en-GB"/>
        </a:p>
      </dgm:t>
    </dgm:pt>
    <dgm:pt modelId="{1C53BB5E-6065-498E-B723-D73A39132B34}" type="sibTrans" cxnId="{B8690518-5992-4852-9C1F-4E4B396128FF}">
      <dgm:prSet/>
      <dgm:spPr/>
      <dgm:t>
        <a:bodyPr/>
        <a:lstStyle/>
        <a:p>
          <a:endParaRPr lang="en-GB"/>
        </a:p>
      </dgm:t>
    </dgm:pt>
    <dgm:pt modelId="{00CE0B0D-E114-4AC8-A848-E91A81A68AFE}" type="pres">
      <dgm:prSet presAssocID="{F56D1CCF-1761-4CF7-80F8-3B8030E775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17BF0F3-6927-41F8-BA59-763B0D68D56C}" type="pres">
      <dgm:prSet presAssocID="{A2614A40-DE35-4509-BF58-22F9AB47622C}" presName="linNode" presStyleCnt="0"/>
      <dgm:spPr/>
    </dgm:pt>
    <dgm:pt modelId="{2E14E56A-8CBC-4E61-86C9-9ACF20F6CCE2}" type="pres">
      <dgm:prSet presAssocID="{A2614A40-DE35-4509-BF58-22F9AB47622C}" presName="parentText" presStyleLbl="node1" presStyleIdx="0" presStyleCnt="1" custScaleX="277778" custLinFactNeighborX="-136" custLinFactNeighborY="-3636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8690518-5992-4852-9C1F-4E4B396128FF}" srcId="{F56D1CCF-1761-4CF7-80F8-3B8030E775E3}" destId="{A2614A40-DE35-4509-BF58-22F9AB47622C}" srcOrd="0" destOrd="0" parTransId="{A7DBC330-98E5-4565-BDAF-E5BAB78A7A0A}" sibTransId="{1C53BB5E-6065-498E-B723-D73A39132B34}"/>
    <dgm:cxn modelId="{F14DDCD6-9960-43CB-A6DE-C58E3B899AB2}" type="presOf" srcId="{F56D1CCF-1761-4CF7-80F8-3B8030E775E3}" destId="{00CE0B0D-E114-4AC8-A848-E91A81A68AFE}" srcOrd="0" destOrd="0" presId="urn:microsoft.com/office/officeart/2005/8/layout/vList5"/>
    <dgm:cxn modelId="{3CB0A26C-39DB-442F-B723-DEF858B7BA88}" type="presOf" srcId="{A2614A40-DE35-4509-BF58-22F9AB47622C}" destId="{2E14E56A-8CBC-4E61-86C9-9ACF20F6CCE2}" srcOrd="0" destOrd="0" presId="urn:microsoft.com/office/officeart/2005/8/layout/vList5"/>
    <dgm:cxn modelId="{3346C4D7-BD57-4C9A-AA67-C9BF784143D3}" type="presParOf" srcId="{00CE0B0D-E114-4AC8-A848-E91A81A68AFE}" destId="{917BF0F3-6927-41F8-BA59-763B0D68D56C}" srcOrd="0" destOrd="0" presId="urn:microsoft.com/office/officeart/2005/8/layout/vList5"/>
    <dgm:cxn modelId="{76AEEEFA-37CB-42D8-9E89-F3611C27013A}" type="presParOf" srcId="{917BF0F3-6927-41F8-BA59-763B0D68D56C}" destId="{2E14E56A-8CBC-4E61-86C9-9ACF20F6CCE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145F3A6-5202-443A-9D26-B9C9133E3DDA}" type="doc">
      <dgm:prSet loTypeId="urn:microsoft.com/office/officeart/2005/8/layout/vList5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3C20AC15-BCE1-40A5-B4CA-5EF25163BBDC}">
      <dgm:prSet phldrT="[Text]"/>
      <dgm:spPr/>
      <dgm:t>
        <a:bodyPr/>
        <a:lstStyle/>
        <a:p>
          <a:r>
            <a:rPr lang="en-GB" dirty="0" smtClean="0"/>
            <a:t>Fix</a:t>
          </a:r>
          <a:endParaRPr lang="en-GB" dirty="0"/>
        </a:p>
      </dgm:t>
    </dgm:pt>
    <dgm:pt modelId="{84DC6C53-3921-4189-B0EB-F201DCE005B4}" type="parTrans" cxnId="{6DB6215F-F51B-4149-B009-2E04DF5A2FEE}">
      <dgm:prSet/>
      <dgm:spPr/>
      <dgm:t>
        <a:bodyPr/>
        <a:lstStyle/>
        <a:p>
          <a:endParaRPr lang="en-GB"/>
        </a:p>
      </dgm:t>
    </dgm:pt>
    <dgm:pt modelId="{D83BA3B2-4630-45DD-9186-4D022A0CB5C0}" type="sibTrans" cxnId="{6DB6215F-F51B-4149-B009-2E04DF5A2FEE}">
      <dgm:prSet/>
      <dgm:spPr/>
      <dgm:t>
        <a:bodyPr/>
        <a:lstStyle/>
        <a:p>
          <a:endParaRPr lang="en-GB"/>
        </a:p>
      </dgm:t>
    </dgm:pt>
    <dgm:pt modelId="{6DAC208F-2F2F-48D7-B831-848332E0C679}">
      <dgm:prSet phldrT="[Text]"/>
      <dgm:spPr/>
      <dgm:t>
        <a:bodyPr/>
        <a:lstStyle/>
        <a:p>
          <a:r>
            <a:rPr lang="en-GB" dirty="0" smtClean="0"/>
            <a:t>Pain</a:t>
          </a:r>
          <a:endParaRPr lang="en-GB" dirty="0"/>
        </a:p>
      </dgm:t>
    </dgm:pt>
    <dgm:pt modelId="{54B673DC-C70C-43B8-B5B7-7BBDA02E3892}" type="parTrans" cxnId="{8C8EB6F7-9953-45A5-9754-461639891D75}">
      <dgm:prSet/>
      <dgm:spPr/>
      <dgm:t>
        <a:bodyPr/>
        <a:lstStyle/>
        <a:p>
          <a:endParaRPr lang="en-GB"/>
        </a:p>
      </dgm:t>
    </dgm:pt>
    <dgm:pt modelId="{2D8E7FA8-6815-4892-88BD-FED053CC9B48}" type="sibTrans" cxnId="{8C8EB6F7-9953-45A5-9754-461639891D75}">
      <dgm:prSet/>
      <dgm:spPr/>
      <dgm:t>
        <a:bodyPr/>
        <a:lstStyle/>
        <a:p>
          <a:endParaRPr lang="en-GB"/>
        </a:p>
      </dgm:t>
    </dgm:pt>
    <dgm:pt modelId="{549B583B-FAB6-4388-A5E2-F527FDFBAF33}">
      <dgm:prSet phldrT="[Text]"/>
      <dgm:spPr/>
      <dgm:t>
        <a:bodyPr/>
        <a:lstStyle/>
        <a:p>
          <a:r>
            <a:rPr lang="en-GB" dirty="0" smtClean="0"/>
            <a:t>Improve</a:t>
          </a:r>
          <a:endParaRPr lang="en-GB" dirty="0"/>
        </a:p>
      </dgm:t>
    </dgm:pt>
    <dgm:pt modelId="{3FE0C3BA-23E6-4492-9E90-1422103D9E8A}" type="parTrans" cxnId="{A12E7193-7576-4129-8F94-7186755E2128}">
      <dgm:prSet/>
      <dgm:spPr/>
      <dgm:t>
        <a:bodyPr/>
        <a:lstStyle/>
        <a:p>
          <a:endParaRPr lang="en-GB"/>
        </a:p>
      </dgm:t>
    </dgm:pt>
    <dgm:pt modelId="{FCB2214F-2E03-4130-89AC-E499E84C7E09}" type="sibTrans" cxnId="{A12E7193-7576-4129-8F94-7186755E2128}">
      <dgm:prSet/>
      <dgm:spPr/>
      <dgm:t>
        <a:bodyPr/>
        <a:lstStyle/>
        <a:p>
          <a:endParaRPr lang="en-GB"/>
        </a:p>
      </dgm:t>
    </dgm:pt>
    <dgm:pt modelId="{23294829-FD34-4697-85EC-B4886459B360}">
      <dgm:prSet phldrT="[Text]"/>
      <dgm:spPr/>
      <dgm:t>
        <a:bodyPr/>
        <a:lstStyle/>
        <a:p>
          <a:r>
            <a:rPr lang="en-GB" dirty="0" smtClean="0"/>
            <a:t>Build a better world...</a:t>
          </a:r>
          <a:endParaRPr lang="en-GB" dirty="0"/>
        </a:p>
      </dgm:t>
    </dgm:pt>
    <dgm:pt modelId="{C31C619D-86FB-4FA8-B944-C89B488FFC2E}" type="parTrans" cxnId="{08CAE8E9-14FE-461C-9C29-EC1866E238FA}">
      <dgm:prSet/>
      <dgm:spPr/>
      <dgm:t>
        <a:bodyPr/>
        <a:lstStyle/>
        <a:p>
          <a:endParaRPr lang="en-GB"/>
        </a:p>
      </dgm:t>
    </dgm:pt>
    <dgm:pt modelId="{73D85AA2-17E3-4B4F-945E-54AFA447967E}" type="sibTrans" cxnId="{08CAE8E9-14FE-461C-9C29-EC1866E238FA}">
      <dgm:prSet/>
      <dgm:spPr/>
      <dgm:t>
        <a:bodyPr/>
        <a:lstStyle/>
        <a:p>
          <a:endParaRPr lang="en-GB"/>
        </a:p>
      </dgm:t>
    </dgm:pt>
    <dgm:pt modelId="{0966FE1E-740A-4D88-947D-BBB0122C0E61}">
      <dgm:prSet phldrT="[Text]"/>
      <dgm:spPr/>
      <dgm:t>
        <a:bodyPr/>
        <a:lstStyle/>
        <a:p>
          <a:r>
            <a:rPr lang="en-GB" dirty="0" smtClean="0"/>
            <a:t>Trusted</a:t>
          </a:r>
          <a:endParaRPr lang="en-GB" dirty="0"/>
        </a:p>
      </dgm:t>
    </dgm:pt>
    <dgm:pt modelId="{5F924AC4-E5F7-4C13-95F6-430ACEE1AC88}" type="parTrans" cxnId="{423C09BA-F3BE-4274-8A29-D5490448C231}">
      <dgm:prSet/>
      <dgm:spPr/>
      <dgm:t>
        <a:bodyPr/>
        <a:lstStyle/>
        <a:p>
          <a:endParaRPr lang="en-GB"/>
        </a:p>
      </dgm:t>
    </dgm:pt>
    <dgm:pt modelId="{E12919B0-A19C-4982-A956-4879CA5A5FA5}" type="sibTrans" cxnId="{423C09BA-F3BE-4274-8A29-D5490448C231}">
      <dgm:prSet/>
      <dgm:spPr/>
      <dgm:t>
        <a:bodyPr/>
        <a:lstStyle/>
        <a:p>
          <a:endParaRPr lang="en-GB"/>
        </a:p>
      </dgm:t>
    </dgm:pt>
    <dgm:pt modelId="{BC91C050-12B2-41E7-A8A9-7AB062FC1133}">
      <dgm:prSet phldrT="[Text]"/>
      <dgm:spPr/>
      <dgm:t>
        <a:bodyPr/>
        <a:lstStyle/>
        <a:p>
          <a:r>
            <a:rPr lang="en-GB" dirty="0" smtClean="0"/>
            <a:t>Trusted advisor</a:t>
          </a:r>
          <a:endParaRPr lang="en-GB" dirty="0"/>
        </a:p>
      </dgm:t>
    </dgm:pt>
    <dgm:pt modelId="{D7A0F651-D3A0-415E-8529-9788AA7B1C61}" type="parTrans" cxnId="{4C38901C-6FC3-49D5-A08A-0101195306F8}">
      <dgm:prSet/>
      <dgm:spPr/>
      <dgm:t>
        <a:bodyPr/>
        <a:lstStyle/>
        <a:p>
          <a:endParaRPr lang="en-GB"/>
        </a:p>
      </dgm:t>
    </dgm:pt>
    <dgm:pt modelId="{16D24DCD-7204-46C8-A4D9-F28E1B5A65CF}" type="sibTrans" cxnId="{4C38901C-6FC3-49D5-A08A-0101195306F8}">
      <dgm:prSet/>
      <dgm:spPr/>
      <dgm:t>
        <a:bodyPr/>
        <a:lstStyle/>
        <a:p>
          <a:endParaRPr lang="en-GB"/>
        </a:p>
      </dgm:t>
    </dgm:pt>
    <dgm:pt modelId="{C8A35454-182B-4C26-99CB-7C0A451E3118}">
      <dgm:prSet phldrT="[Text]"/>
      <dgm:spPr/>
      <dgm:t>
        <a:bodyPr/>
        <a:lstStyle/>
        <a:p>
          <a:r>
            <a:rPr lang="en-GB" dirty="0" smtClean="0"/>
            <a:t>Compliance</a:t>
          </a:r>
          <a:endParaRPr lang="en-GB" dirty="0"/>
        </a:p>
      </dgm:t>
    </dgm:pt>
    <dgm:pt modelId="{26EC0C53-B344-47D8-A925-7287CDB5EEC5}" type="parTrans" cxnId="{FE35A11A-3C4F-4FA7-8C48-E5446E0848EE}">
      <dgm:prSet/>
      <dgm:spPr/>
      <dgm:t>
        <a:bodyPr/>
        <a:lstStyle/>
        <a:p>
          <a:endParaRPr lang="en-GB"/>
        </a:p>
      </dgm:t>
    </dgm:pt>
    <dgm:pt modelId="{0D257515-0565-481A-B2AE-415883C2DBFE}" type="sibTrans" cxnId="{FE35A11A-3C4F-4FA7-8C48-E5446E0848EE}">
      <dgm:prSet/>
      <dgm:spPr/>
      <dgm:t>
        <a:bodyPr/>
        <a:lstStyle/>
        <a:p>
          <a:endParaRPr lang="en-GB"/>
        </a:p>
      </dgm:t>
    </dgm:pt>
    <dgm:pt modelId="{341FFE48-FCF3-4FE0-B47B-0E632A17C3FD}">
      <dgm:prSet phldrT="[Text]"/>
      <dgm:spPr/>
      <dgm:t>
        <a:bodyPr/>
        <a:lstStyle/>
        <a:p>
          <a:r>
            <a:rPr lang="en-GB" dirty="0" smtClean="0"/>
            <a:t>Outcome driven</a:t>
          </a:r>
          <a:endParaRPr lang="en-GB" dirty="0"/>
        </a:p>
      </dgm:t>
    </dgm:pt>
    <dgm:pt modelId="{88A9DA4B-62F5-472C-AA69-81C1EE3A6629}" type="parTrans" cxnId="{625B6F9C-7823-4055-B5CC-23992C8EFE61}">
      <dgm:prSet/>
      <dgm:spPr/>
      <dgm:t>
        <a:bodyPr/>
        <a:lstStyle/>
        <a:p>
          <a:endParaRPr lang="en-GB"/>
        </a:p>
      </dgm:t>
    </dgm:pt>
    <dgm:pt modelId="{B193F873-9E7E-4F6B-A4ED-ED37C68F58EC}" type="sibTrans" cxnId="{625B6F9C-7823-4055-B5CC-23992C8EFE61}">
      <dgm:prSet/>
      <dgm:spPr/>
      <dgm:t>
        <a:bodyPr/>
        <a:lstStyle/>
        <a:p>
          <a:endParaRPr lang="en-GB"/>
        </a:p>
      </dgm:t>
    </dgm:pt>
    <dgm:pt modelId="{C0C8F144-BE0D-4EA8-BE4C-E46E21056F94}">
      <dgm:prSet phldrT="[Text]"/>
      <dgm:spPr/>
      <dgm:t>
        <a:bodyPr/>
        <a:lstStyle/>
        <a:p>
          <a:r>
            <a:rPr lang="en-GB" dirty="0" smtClean="0"/>
            <a:t>Time pressure</a:t>
          </a:r>
          <a:endParaRPr lang="en-GB" dirty="0"/>
        </a:p>
      </dgm:t>
    </dgm:pt>
    <dgm:pt modelId="{4F5591A2-131C-482A-83A3-7D7B4504087B}" type="parTrans" cxnId="{DCF56FFE-04E9-40D7-ACF3-772E692289F9}">
      <dgm:prSet/>
      <dgm:spPr/>
      <dgm:t>
        <a:bodyPr/>
        <a:lstStyle/>
        <a:p>
          <a:endParaRPr lang="en-GB"/>
        </a:p>
      </dgm:t>
    </dgm:pt>
    <dgm:pt modelId="{CED5B8E0-976B-4B8D-8112-E4076785914E}" type="sibTrans" cxnId="{DCF56FFE-04E9-40D7-ACF3-772E692289F9}">
      <dgm:prSet/>
      <dgm:spPr/>
      <dgm:t>
        <a:bodyPr/>
        <a:lstStyle/>
        <a:p>
          <a:endParaRPr lang="en-GB"/>
        </a:p>
      </dgm:t>
    </dgm:pt>
    <dgm:pt modelId="{F40C7CF2-A4FA-46BD-9189-F217CA0E3E6E}" type="pres">
      <dgm:prSet presAssocID="{B145F3A6-5202-443A-9D26-B9C9133E3D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5180A99-0816-41E7-BB00-754199C7E74B}" type="pres">
      <dgm:prSet presAssocID="{0966FE1E-740A-4D88-947D-BBB0122C0E61}" presName="linNode" presStyleCnt="0"/>
      <dgm:spPr/>
      <dgm:t>
        <a:bodyPr/>
        <a:lstStyle/>
        <a:p>
          <a:endParaRPr lang="en-GB"/>
        </a:p>
      </dgm:t>
    </dgm:pt>
    <dgm:pt modelId="{79FF40B3-3CE2-49FB-9530-EF960C766228}" type="pres">
      <dgm:prSet presAssocID="{0966FE1E-740A-4D88-947D-BBB0122C0E6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EBD432-B676-4FF6-A052-944D308DF6C6}" type="pres">
      <dgm:prSet presAssocID="{0966FE1E-740A-4D88-947D-BBB0122C0E6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8B1F16-718A-4EF5-8DA3-1C6DF7DAE8E2}" type="pres">
      <dgm:prSet presAssocID="{E12919B0-A19C-4982-A956-4879CA5A5FA5}" presName="sp" presStyleCnt="0"/>
      <dgm:spPr/>
      <dgm:t>
        <a:bodyPr/>
        <a:lstStyle/>
        <a:p>
          <a:endParaRPr lang="en-GB"/>
        </a:p>
      </dgm:t>
    </dgm:pt>
    <dgm:pt modelId="{970FF4CD-69E9-41B0-B693-397D1BB61906}" type="pres">
      <dgm:prSet presAssocID="{549B583B-FAB6-4388-A5E2-F527FDFBAF33}" presName="linNode" presStyleCnt="0"/>
      <dgm:spPr/>
      <dgm:t>
        <a:bodyPr/>
        <a:lstStyle/>
        <a:p>
          <a:endParaRPr lang="en-GB"/>
        </a:p>
      </dgm:t>
    </dgm:pt>
    <dgm:pt modelId="{4CAFD1E9-83F8-4D33-9092-16577B49629E}" type="pres">
      <dgm:prSet presAssocID="{549B583B-FAB6-4388-A5E2-F527FDFBAF3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362779-1757-4C7E-B547-3E1B90700C0C}" type="pres">
      <dgm:prSet presAssocID="{549B583B-FAB6-4388-A5E2-F527FDFBAF3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1FC262-D2CA-47C6-B738-028D189A48E5}" type="pres">
      <dgm:prSet presAssocID="{FCB2214F-2E03-4130-89AC-E499E84C7E09}" presName="sp" presStyleCnt="0"/>
      <dgm:spPr/>
      <dgm:t>
        <a:bodyPr/>
        <a:lstStyle/>
        <a:p>
          <a:endParaRPr lang="en-GB"/>
        </a:p>
      </dgm:t>
    </dgm:pt>
    <dgm:pt modelId="{81E93B20-CB76-481A-9B56-55B54A9652FF}" type="pres">
      <dgm:prSet presAssocID="{3C20AC15-BCE1-40A5-B4CA-5EF25163BBDC}" presName="linNode" presStyleCnt="0"/>
      <dgm:spPr/>
      <dgm:t>
        <a:bodyPr/>
        <a:lstStyle/>
        <a:p>
          <a:endParaRPr lang="en-GB"/>
        </a:p>
      </dgm:t>
    </dgm:pt>
    <dgm:pt modelId="{D6ADD9F4-552E-4BFC-A7A5-A9A4657480C3}" type="pres">
      <dgm:prSet presAssocID="{3C20AC15-BCE1-40A5-B4CA-5EF25163BBD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D580C4-571B-49FC-B459-5748622DD7EA}" type="pres">
      <dgm:prSet presAssocID="{3C20AC15-BCE1-40A5-B4CA-5EF25163BBD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C38901C-6FC3-49D5-A08A-0101195306F8}" srcId="{0966FE1E-740A-4D88-947D-BBB0122C0E61}" destId="{BC91C050-12B2-41E7-A8A9-7AB062FC1133}" srcOrd="0" destOrd="0" parTransId="{D7A0F651-D3A0-415E-8529-9788AA7B1C61}" sibTransId="{16D24DCD-7204-46C8-A4D9-F28E1B5A65CF}"/>
    <dgm:cxn modelId="{89AA9297-7049-4A49-BEDF-9CAEFAA767AF}" type="presOf" srcId="{0966FE1E-740A-4D88-947D-BBB0122C0E61}" destId="{79FF40B3-3CE2-49FB-9530-EF960C766228}" srcOrd="0" destOrd="0" presId="urn:microsoft.com/office/officeart/2005/8/layout/vList5"/>
    <dgm:cxn modelId="{D6FAC729-4B0C-4386-81EE-68C61CE62448}" type="presOf" srcId="{341FFE48-FCF3-4FE0-B47B-0E632A17C3FD}" destId="{69EBD432-B676-4FF6-A052-944D308DF6C6}" srcOrd="0" destOrd="1" presId="urn:microsoft.com/office/officeart/2005/8/layout/vList5"/>
    <dgm:cxn modelId="{423C09BA-F3BE-4274-8A29-D5490448C231}" srcId="{B145F3A6-5202-443A-9D26-B9C9133E3DDA}" destId="{0966FE1E-740A-4D88-947D-BBB0122C0E61}" srcOrd="0" destOrd="0" parTransId="{5F924AC4-E5F7-4C13-95F6-430ACEE1AC88}" sibTransId="{E12919B0-A19C-4982-A956-4879CA5A5FA5}"/>
    <dgm:cxn modelId="{F49A5E9D-63E3-4EB1-88DF-DC890600D7C7}" type="presOf" srcId="{549B583B-FAB6-4388-A5E2-F527FDFBAF33}" destId="{4CAFD1E9-83F8-4D33-9092-16577B49629E}" srcOrd="0" destOrd="0" presId="urn:microsoft.com/office/officeart/2005/8/layout/vList5"/>
    <dgm:cxn modelId="{C9A9078D-A680-4F0C-846A-477C5B7A7B6D}" type="presOf" srcId="{BC91C050-12B2-41E7-A8A9-7AB062FC1133}" destId="{69EBD432-B676-4FF6-A052-944D308DF6C6}" srcOrd="0" destOrd="0" presId="urn:microsoft.com/office/officeart/2005/8/layout/vList5"/>
    <dgm:cxn modelId="{6DB6215F-F51B-4149-B009-2E04DF5A2FEE}" srcId="{B145F3A6-5202-443A-9D26-B9C9133E3DDA}" destId="{3C20AC15-BCE1-40A5-B4CA-5EF25163BBDC}" srcOrd="2" destOrd="0" parTransId="{84DC6C53-3921-4189-B0EB-F201DCE005B4}" sibTransId="{D83BA3B2-4630-45DD-9186-4D022A0CB5C0}"/>
    <dgm:cxn modelId="{9E1B8339-216E-4466-92FB-DD1A54B0C151}" type="presOf" srcId="{23294829-FD34-4697-85EC-B4886459B360}" destId="{CF362779-1757-4C7E-B547-3E1B90700C0C}" srcOrd="0" destOrd="0" presId="urn:microsoft.com/office/officeart/2005/8/layout/vList5"/>
    <dgm:cxn modelId="{D34E0F84-B1BC-410B-B120-927061A88956}" type="presOf" srcId="{C8A35454-182B-4C26-99CB-7C0A451E3118}" destId="{CF362779-1757-4C7E-B547-3E1B90700C0C}" srcOrd="0" destOrd="1" presId="urn:microsoft.com/office/officeart/2005/8/layout/vList5"/>
    <dgm:cxn modelId="{8C8EB6F7-9953-45A5-9754-461639891D75}" srcId="{3C20AC15-BCE1-40A5-B4CA-5EF25163BBDC}" destId="{6DAC208F-2F2F-48D7-B831-848332E0C679}" srcOrd="0" destOrd="0" parTransId="{54B673DC-C70C-43B8-B5B7-7BBDA02E3892}" sibTransId="{2D8E7FA8-6815-4892-88BD-FED053CC9B48}"/>
    <dgm:cxn modelId="{A12E7193-7576-4129-8F94-7186755E2128}" srcId="{B145F3A6-5202-443A-9D26-B9C9133E3DDA}" destId="{549B583B-FAB6-4388-A5E2-F527FDFBAF33}" srcOrd="1" destOrd="0" parTransId="{3FE0C3BA-23E6-4492-9E90-1422103D9E8A}" sibTransId="{FCB2214F-2E03-4130-89AC-E499E84C7E09}"/>
    <dgm:cxn modelId="{D4617E50-434A-4605-B94C-349322E59437}" type="presOf" srcId="{3C20AC15-BCE1-40A5-B4CA-5EF25163BBDC}" destId="{D6ADD9F4-552E-4BFC-A7A5-A9A4657480C3}" srcOrd="0" destOrd="0" presId="urn:microsoft.com/office/officeart/2005/8/layout/vList5"/>
    <dgm:cxn modelId="{DCF56FFE-04E9-40D7-ACF3-772E692289F9}" srcId="{3C20AC15-BCE1-40A5-B4CA-5EF25163BBDC}" destId="{C0C8F144-BE0D-4EA8-BE4C-E46E21056F94}" srcOrd="1" destOrd="0" parTransId="{4F5591A2-131C-482A-83A3-7D7B4504087B}" sibTransId="{CED5B8E0-976B-4B8D-8112-E4076785914E}"/>
    <dgm:cxn modelId="{55DB5CBC-C271-4CA3-8922-4C52629B6DCC}" type="presOf" srcId="{B145F3A6-5202-443A-9D26-B9C9133E3DDA}" destId="{F40C7CF2-A4FA-46BD-9189-F217CA0E3E6E}" srcOrd="0" destOrd="0" presId="urn:microsoft.com/office/officeart/2005/8/layout/vList5"/>
    <dgm:cxn modelId="{625B6F9C-7823-4055-B5CC-23992C8EFE61}" srcId="{0966FE1E-740A-4D88-947D-BBB0122C0E61}" destId="{341FFE48-FCF3-4FE0-B47B-0E632A17C3FD}" srcOrd="1" destOrd="0" parTransId="{88A9DA4B-62F5-472C-AA69-81C1EE3A6629}" sibTransId="{B193F873-9E7E-4F6B-A4ED-ED37C68F58EC}"/>
    <dgm:cxn modelId="{FE35A11A-3C4F-4FA7-8C48-E5446E0848EE}" srcId="{549B583B-FAB6-4388-A5E2-F527FDFBAF33}" destId="{C8A35454-182B-4C26-99CB-7C0A451E3118}" srcOrd="1" destOrd="0" parTransId="{26EC0C53-B344-47D8-A925-7287CDB5EEC5}" sibTransId="{0D257515-0565-481A-B2AE-415883C2DBFE}"/>
    <dgm:cxn modelId="{7C05E609-D012-4EA5-A928-899315C5694B}" type="presOf" srcId="{6DAC208F-2F2F-48D7-B831-848332E0C679}" destId="{57D580C4-571B-49FC-B459-5748622DD7EA}" srcOrd="0" destOrd="0" presId="urn:microsoft.com/office/officeart/2005/8/layout/vList5"/>
    <dgm:cxn modelId="{2820309C-70E8-4DFE-B73B-7ED5EBF9948E}" type="presOf" srcId="{C0C8F144-BE0D-4EA8-BE4C-E46E21056F94}" destId="{57D580C4-571B-49FC-B459-5748622DD7EA}" srcOrd="0" destOrd="1" presId="urn:microsoft.com/office/officeart/2005/8/layout/vList5"/>
    <dgm:cxn modelId="{08CAE8E9-14FE-461C-9C29-EC1866E238FA}" srcId="{549B583B-FAB6-4388-A5E2-F527FDFBAF33}" destId="{23294829-FD34-4697-85EC-B4886459B360}" srcOrd="0" destOrd="0" parTransId="{C31C619D-86FB-4FA8-B944-C89B488FFC2E}" sibTransId="{73D85AA2-17E3-4B4F-945E-54AFA447967E}"/>
    <dgm:cxn modelId="{302AA61C-84FD-4002-9813-A2BD16B54010}" type="presParOf" srcId="{F40C7CF2-A4FA-46BD-9189-F217CA0E3E6E}" destId="{E5180A99-0816-41E7-BB00-754199C7E74B}" srcOrd="0" destOrd="0" presId="urn:microsoft.com/office/officeart/2005/8/layout/vList5"/>
    <dgm:cxn modelId="{4ED03ECE-8344-4CDD-9F9B-B39A369EAAC4}" type="presParOf" srcId="{E5180A99-0816-41E7-BB00-754199C7E74B}" destId="{79FF40B3-3CE2-49FB-9530-EF960C766228}" srcOrd="0" destOrd="0" presId="urn:microsoft.com/office/officeart/2005/8/layout/vList5"/>
    <dgm:cxn modelId="{55292312-1F6A-43FF-B50A-537677E6B566}" type="presParOf" srcId="{E5180A99-0816-41E7-BB00-754199C7E74B}" destId="{69EBD432-B676-4FF6-A052-944D308DF6C6}" srcOrd="1" destOrd="0" presId="urn:microsoft.com/office/officeart/2005/8/layout/vList5"/>
    <dgm:cxn modelId="{A21F5249-42AA-4140-8425-E38B6C01E4CB}" type="presParOf" srcId="{F40C7CF2-A4FA-46BD-9189-F217CA0E3E6E}" destId="{0E8B1F16-718A-4EF5-8DA3-1C6DF7DAE8E2}" srcOrd="1" destOrd="0" presId="urn:microsoft.com/office/officeart/2005/8/layout/vList5"/>
    <dgm:cxn modelId="{7A323FBC-9B57-4221-A538-AF69C7FC406B}" type="presParOf" srcId="{F40C7CF2-A4FA-46BD-9189-F217CA0E3E6E}" destId="{970FF4CD-69E9-41B0-B693-397D1BB61906}" srcOrd="2" destOrd="0" presId="urn:microsoft.com/office/officeart/2005/8/layout/vList5"/>
    <dgm:cxn modelId="{B9E3C54B-9291-42D6-90A0-A66E973FD5A5}" type="presParOf" srcId="{970FF4CD-69E9-41B0-B693-397D1BB61906}" destId="{4CAFD1E9-83F8-4D33-9092-16577B49629E}" srcOrd="0" destOrd="0" presId="urn:microsoft.com/office/officeart/2005/8/layout/vList5"/>
    <dgm:cxn modelId="{DDB996FF-810E-425C-9712-BC44AAAD6B5B}" type="presParOf" srcId="{970FF4CD-69E9-41B0-B693-397D1BB61906}" destId="{CF362779-1757-4C7E-B547-3E1B90700C0C}" srcOrd="1" destOrd="0" presId="urn:microsoft.com/office/officeart/2005/8/layout/vList5"/>
    <dgm:cxn modelId="{1B8CC1D2-363B-4BDC-B18A-038CF502E1F3}" type="presParOf" srcId="{F40C7CF2-A4FA-46BD-9189-F217CA0E3E6E}" destId="{1B1FC262-D2CA-47C6-B738-028D189A48E5}" srcOrd="3" destOrd="0" presId="urn:microsoft.com/office/officeart/2005/8/layout/vList5"/>
    <dgm:cxn modelId="{DFD77035-7ED7-4732-8BBE-E829537C2B95}" type="presParOf" srcId="{F40C7CF2-A4FA-46BD-9189-F217CA0E3E6E}" destId="{81E93B20-CB76-481A-9B56-55B54A9652FF}" srcOrd="4" destOrd="0" presId="urn:microsoft.com/office/officeart/2005/8/layout/vList5"/>
    <dgm:cxn modelId="{097D99DD-3BD5-4194-92A1-C53821444762}" type="presParOf" srcId="{81E93B20-CB76-481A-9B56-55B54A9652FF}" destId="{D6ADD9F4-552E-4BFC-A7A5-A9A4657480C3}" srcOrd="0" destOrd="0" presId="urn:microsoft.com/office/officeart/2005/8/layout/vList5"/>
    <dgm:cxn modelId="{C2E1BB65-D0DB-41FD-B97B-4FD5B2A9E9F0}" type="presParOf" srcId="{81E93B20-CB76-481A-9B56-55B54A9652FF}" destId="{57D580C4-571B-49FC-B459-5748622DD7E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4E56A-8CBC-4E61-86C9-9ACF20F6CCE2}">
      <dsp:nvSpPr>
        <dsp:cNvPr id="0" name=""/>
        <dsp:cNvSpPr/>
      </dsp:nvSpPr>
      <dsp:spPr>
        <a:xfrm>
          <a:off x="0" y="0"/>
          <a:ext cx="7481524" cy="140251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3100" kern="1200" dirty="0" smtClean="0"/>
            <a:t>Why Selling Product is different from Selling Services and why that  really matters</a:t>
          </a:r>
          <a:endParaRPr lang="en-GB" sz="3100" kern="1200" dirty="0"/>
        </a:p>
      </dsp:txBody>
      <dsp:txXfrm>
        <a:off x="68465" y="68465"/>
        <a:ext cx="7344594" cy="1265580"/>
      </dsp:txXfrm>
    </dsp:sp>
    <dsp:sp modelId="{9193634E-C85A-42AF-B787-B772A5359B4D}">
      <dsp:nvSpPr>
        <dsp:cNvPr id="0" name=""/>
        <dsp:cNvSpPr/>
      </dsp:nvSpPr>
      <dsp:spPr>
        <a:xfrm>
          <a:off x="0" y="1470413"/>
          <a:ext cx="7481524" cy="1402510"/>
        </a:xfrm>
        <a:prstGeom prst="roundRect">
          <a:avLst/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6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3100" kern="1200" dirty="0" smtClean="0"/>
            <a:t>How commercial clients buy trusted advice</a:t>
          </a:r>
          <a:endParaRPr lang="en-GB" sz="3100" kern="1200" dirty="0"/>
        </a:p>
      </dsp:txBody>
      <dsp:txXfrm>
        <a:off x="68465" y="1538878"/>
        <a:ext cx="7344594" cy="1265580"/>
      </dsp:txXfrm>
    </dsp:sp>
    <dsp:sp modelId="{F8037967-A42D-4FA1-8B4E-E0C60C5D58CC}">
      <dsp:nvSpPr>
        <dsp:cNvPr id="0" name=""/>
        <dsp:cNvSpPr/>
      </dsp:nvSpPr>
      <dsp:spPr>
        <a:xfrm>
          <a:off x="0" y="2943048"/>
          <a:ext cx="7481524" cy="1402510"/>
        </a:xfrm>
        <a:prstGeom prst="round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1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3100" kern="1200" dirty="0" smtClean="0"/>
            <a:t>How to build a sustainable stream of new client opportunities</a:t>
          </a:r>
          <a:endParaRPr lang="en-GB" sz="3100" kern="1200" dirty="0"/>
        </a:p>
      </dsp:txBody>
      <dsp:txXfrm>
        <a:off x="68465" y="3011513"/>
        <a:ext cx="7344594" cy="12655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5E243-87EA-4819-900A-BDE6593B9017}">
      <dsp:nvSpPr>
        <dsp:cNvPr id="0" name=""/>
        <dsp:cNvSpPr/>
      </dsp:nvSpPr>
      <dsp:spPr>
        <a:xfrm>
          <a:off x="3797" y="771049"/>
          <a:ext cx="3320525" cy="3320525"/>
        </a:xfrm>
        <a:prstGeom prst="ellipse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82740" tIns="41910" rIns="18274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>
              <a:solidFill>
                <a:schemeClr val="bg1"/>
              </a:solidFill>
            </a:rPr>
            <a:t>Introduce</a:t>
          </a:r>
          <a:endParaRPr lang="en-GB" sz="3300" kern="1200" dirty="0">
            <a:solidFill>
              <a:schemeClr val="bg1"/>
            </a:solidFill>
          </a:endParaRPr>
        </a:p>
      </dsp:txBody>
      <dsp:txXfrm>
        <a:off x="490077" y="1257329"/>
        <a:ext cx="2347965" cy="2347965"/>
      </dsp:txXfrm>
    </dsp:sp>
    <dsp:sp modelId="{426F70F7-A20B-453D-BCF8-2ACA4C945C8B}">
      <dsp:nvSpPr>
        <dsp:cNvPr id="0" name=""/>
        <dsp:cNvSpPr/>
      </dsp:nvSpPr>
      <dsp:spPr>
        <a:xfrm>
          <a:off x="2660217" y="771049"/>
          <a:ext cx="3320525" cy="3320525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82740" tIns="41910" rIns="18274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>
              <a:solidFill>
                <a:schemeClr val="bg1"/>
              </a:solidFill>
            </a:rPr>
            <a:t>Nurture</a:t>
          </a:r>
          <a:endParaRPr lang="en-GB" sz="3300" kern="1200" dirty="0">
            <a:solidFill>
              <a:schemeClr val="bg1"/>
            </a:solidFill>
          </a:endParaRPr>
        </a:p>
      </dsp:txBody>
      <dsp:txXfrm>
        <a:off x="3146497" y="1257329"/>
        <a:ext cx="2347965" cy="2347965"/>
      </dsp:txXfrm>
    </dsp:sp>
    <dsp:sp modelId="{E835C130-45C1-46D3-B94D-4F2021027F7D}">
      <dsp:nvSpPr>
        <dsp:cNvPr id="0" name=""/>
        <dsp:cNvSpPr/>
      </dsp:nvSpPr>
      <dsp:spPr>
        <a:xfrm>
          <a:off x="5184965" y="815079"/>
          <a:ext cx="3320525" cy="3320525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82740" tIns="41910" rIns="18274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>
              <a:solidFill>
                <a:schemeClr val="bg1"/>
              </a:solidFill>
            </a:rPr>
            <a:t>Collaborate &amp; Close</a:t>
          </a:r>
        </a:p>
      </dsp:txBody>
      <dsp:txXfrm>
        <a:off x="5671245" y="1301359"/>
        <a:ext cx="2347965" cy="234796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CDA60-3CF9-4008-8F75-D0683F1D22CB}">
      <dsp:nvSpPr>
        <dsp:cNvPr id="0" name=""/>
        <dsp:cNvSpPr/>
      </dsp:nvSpPr>
      <dsp:spPr>
        <a:xfrm>
          <a:off x="2116335" y="1372"/>
          <a:ext cx="1863328" cy="1211163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Phone</a:t>
          </a:r>
          <a:endParaRPr lang="en-GB" sz="3000" kern="1200" dirty="0"/>
        </a:p>
      </dsp:txBody>
      <dsp:txXfrm>
        <a:off x="2175459" y="60496"/>
        <a:ext cx="1745080" cy="1092915"/>
      </dsp:txXfrm>
    </dsp:sp>
    <dsp:sp modelId="{B625F401-7C8B-4531-8144-6C11981362E1}">
      <dsp:nvSpPr>
        <dsp:cNvPr id="0" name=""/>
        <dsp:cNvSpPr/>
      </dsp:nvSpPr>
      <dsp:spPr>
        <a:xfrm>
          <a:off x="1431963" y="606954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2798080" y="514062"/>
              </a:moveTo>
              <a:arcTo wR="1616036" hR="1616036" stAng="19020466" swAng="2303174"/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</dsp:sp>
    <dsp:sp modelId="{6259EDDB-D406-4C34-A031-587BFFB2CCD5}">
      <dsp:nvSpPr>
        <dsp:cNvPr id="0" name=""/>
        <dsp:cNvSpPr/>
      </dsp:nvSpPr>
      <dsp:spPr>
        <a:xfrm>
          <a:off x="3515864" y="2425427"/>
          <a:ext cx="1863328" cy="1211163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Content</a:t>
          </a:r>
          <a:endParaRPr lang="en-GB" sz="3000" kern="1200" dirty="0"/>
        </a:p>
      </dsp:txBody>
      <dsp:txXfrm>
        <a:off x="3574988" y="2484551"/>
        <a:ext cx="1745080" cy="1092915"/>
      </dsp:txXfrm>
    </dsp:sp>
    <dsp:sp modelId="{E97F9D84-472E-47F2-93EF-04E32514B6F8}">
      <dsp:nvSpPr>
        <dsp:cNvPr id="0" name=""/>
        <dsp:cNvSpPr/>
      </dsp:nvSpPr>
      <dsp:spPr>
        <a:xfrm>
          <a:off x="1431963" y="606954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2112207" y="3154018"/>
              </a:moveTo>
              <a:arcTo wR="1616036" hR="1616036" stAng="4327182" swAng="2145637"/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</dsp:sp>
    <dsp:sp modelId="{721B9193-E0A8-40E2-B796-54CC169B0807}">
      <dsp:nvSpPr>
        <dsp:cNvPr id="0" name=""/>
        <dsp:cNvSpPr/>
      </dsp:nvSpPr>
      <dsp:spPr>
        <a:xfrm>
          <a:off x="716807" y="2425427"/>
          <a:ext cx="1863328" cy="1211163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Follow Up</a:t>
          </a:r>
          <a:endParaRPr lang="en-GB" sz="3000" kern="1200" dirty="0"/>
        </a:p>
      </dsp:txBody>
      <dsp:txXfrm>
        <a:off x="775931" y="2484551"/>
        <a:ext cx="1745080" cy="1092915"/>
      </dsp:txXfrm>
    </dsp:sp>
    <dsp:sp modelId="{58E68895-477D-4803-B29B-2DE14FF979B1}">
      <dsp:nvSpPr>
        <dsp:cNvPr id="0" name=""/>
        <dsp:cNvSpPr/>
      </dsp:nvSpPr>
      <dsp:spPr>
        <a:xfrm>
          <a:off x="1431963" y="606954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5219" y="1486263"/>
              </a:moveTo>
              <a:arcTo wR="1616036" hR="1616036" stAng="11076360" swAng="2303174"/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BD432-B676-4FF6-A052-944D308DF6C6}">
      <dsp:nvSpPr>
        <dsp:cNvPr id="0" name=""/>
        <dsp:cNvSpPr/>
      </dsp:nvSpPr>
      <dsp:spPr>
        <a:xfrm rot="5400000">
          <a:off x="4593717" y="-1732826"/>
          <a:ext cx="1095309" cy="483893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We help the owners of Estate Agencies Make more Money and Pay less tax</a:t>
          </a:r>
          <a:endParaRPr lang="en-GB" sz="2100" kern="1200" dirty="0"/>
        </a:p>
      </dsp:txBody>
      <dsp:txXfrm rot="-5400000">
        <a:off x="2721903" y="192457"/>
        <a:ext cx="4785469" cy="988371"/>
      </dsp:txXfrm>
    </dsp:sp>
    <dsp:sp modelId="{79FF40B3-3CE2-49FB-9530-EF960C766228}">
      <dsp:nvSpPr>
        <dsp:cNvPr id="0" name=""/>
        <dsp:cNvSpPr/>
      </dsp:nvSpPr>
      <dsp:spPr>
        <a:xfrm>
          <a:off x="0" y="2074"/>
          <a:ext cx="2721903" cy="136913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/>
            <a:t>Trusted</a:t>
          </a:r>
          <a:endParaRPr lang="en-GB" sz="4400" kern="1200" dirty="0"/>
        </a:p>
      </dsp:txBody>
      <dsp:txXfrm>
        <a:off x="66836" y="68910"/>
        <a:ext cx="2588231" cy="1235464"/>
      </dsp:txXfrm>
    </dsp:sp>
    <dsp:sp modelId="{CF362779-1757-4C7E-B547-3E1B90700C0C}">
      <dsp:nvSpPr>
        <dsp:cNvPr id="0" name=""/>
        <dsp:cNvSpPr/>
      </dsp:nvSpPr>
      <dsp:spPr>
        <a:xfrm rot="5400000">
          <a:off x="4593717" y="-295233"/>
          <a:ext cx="1095309" cy="4838938"/>
        </a:xfrm>
        <a:prstGeom prst="round2Same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Specialist in Accountancy services for Estate Agencies</a:t>
          </a:r>
          <a:endParaRPr lang="en-GB" sz="2100" kern="1200" dirty="0"/>
        </a:p>
      </dsp:txBody>
      <dsp:txXfrm rot="-5400000">
        <a:off x="2721903" y="1630050"/>
        <a:ext cx="4785469" cy="988371"/>
      </dsp:txXfrm>
    </dsp:sp>
    <dsp:sp modelId="{4CAFD1E9-83F8-4D33-9092-16577B49629E}">
      <dsp:nvSpPr>
        <dsp:cNvPr id="0" name=""/>
        <dsp:cNvSpPr/>
      </dsp:nvSpPr>
      <dsp:spPr>
        <a:xfrm>
          <a:off x="0" y="1439667"/>
          <a:ext cx="2721903" cy="1369136"/>
        </a:xfrm>
        <a:prstGeom prst="roundRect">
          <a:avLst/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6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/>
            <a:t>Improver</a:t>
          </a:r>
          <a:endParaRPr lang="en-GB" sz="4400" kern="1200" dirty="0"/>
        </a:p>
      </dsp:txBody>
      <dsp:txXfrm>
        <a:off x="66836" y="1506503"/>
        <a:ext cx="2588231" cy="1235464"/>
      </dsp:txXfrm>
    </dsp:sp>
    <dsp:sp modelId="{57D580C4-571B-49FC-B459-5748622DD7EA}">
      <dsp:nvSpPr>
        <dsp:cNvPr id="0" name=""/>
        <dsp:cNvSpPr/>
      </dsp:nvSpPr>
      <dsp:spPr>
        <a:xfrm rot="5400000">
          <a:off x="4593717" y="1142359"/>
          <a:ext cx="1095309" cy="4838938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Full service Accountancy firm.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HMRC Investigation experts</a:t>
          </a:r>
          <a:endParaRPr lang="en-GB" sz="2100" kern="1200" dirty="0"/>
        </a:p>
      </dsp:txBody>
      <dsp:txXfrm rot="-5400000">
        <a:off x="2721903" y="3067643"/>
        <a:ext cx="4785469" cy="988371"/>
      </dsp:txXfrm>
    </dsp:sp>
    <dsp:sp modelId="{D6ADD9F4-552E-4BFC-A7A5-A9A4657480C3}">
      <dsp:nvSpPr>
        <dsp:cNvPr id="0" name=""/>
        <dsp:cNvSpPr/>
      </dsp:nvSpPr>
      <dsp:spPr>
        <a:xfrm>
          <a:off x="0" y="2877261"/>
          <a:ext cx="2721903" cy="1369136"/>
        </a:xfrm>
        <a:prstGeom prst="round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1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/>
            <a:t>Fixer</a:t>
          </a:r>
          <a:endParaRPr lang="en-GB" sz="4400" kern="1200" dirty="0"/>
        </a:p>
      </dsp:txBody>
      <dsp:txXfrm>
        <a:off x="66836" y="2944097"/>
        <a:ext cx="2588231" cy="123546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CDA60-3CF9-4008-8F75-D0683F1D22CB}">
      <dsp:nvSpPr>
        <dsp:cNvPr id="0" name=""/>
        <dsp:cNvSpPr/>
      </dsp:nvSpPr>
      <dsp:spPr>
        <a:xfrm>
          <a:off x="2321718" y="174"/>
          <a:ext cx="1452562" cy="944165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Buying Scenario?</a:t>
          </a:r>
          <a:endParaRPr lang="en-GB" sz="2300" kern="1200" dirty="0"/>
        </a:p>
      </dsp:txBody>
      <dsp:txXfrm>
        <a:off x="2367808" y="46264"/>
        <a:ext cx="1360382" cy="851985"/>
      </dsp:txXfrm>
    </dsp:sp>
    <dsp:sp modelId="{B625F401-7C8B-4531-8144-6C11981362E1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2486503" y="305186"/>
              </a:moveTo>
              <a:arcTo wR="1559742" hR="1559742" stAng="18387232" swAng="1633569"/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49CA76FD-E315-4D86-9CCC-BBBC05528245}">
      <dsp:nvSpPr>
        <dsp:cNvPr id="0" name=""/>
        <dsp:cNvSpPr/>
      </dsp:nvSpPr>
      <dsp:spPr>
        <a:xfrm>
          <a:off x="3881461" y="1559917"/>
          <a:ext cx="1452562" cy="944165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Reinforce (Content)</a:t>
          </a:r>
          <a:endParaRPr lang="en-GB" sz="2300" kern="1200" dirty="0"/>
        </a:p>
      </dsp:txBody>
      <dsp:txXfrm>
        <a:off x="3927551" y="1606007"/>
        <a:ext cx="1360382" cy="851985"/>
      </dsp:txXfrm>
    </dsp:sp>
    <dsp:sp modelId="{9B859C16-4DB4-443E-B73A-41C476122F38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2957789" y="2251307"/>
              </a:moveTo>
              <a:arcTo wR="1559742" hR="1559742" stAng="1579199" swAng="1633569"/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721B9193-E0A8-40E2-B796-54CC169B0807}">
      <dsp:nvSpPr>
        <dsp:cNvPr id="0" name=""/>
        <dsp:cNvSpPr/>
      </dsp:nvSpPr>
      <dsp:spPr>
        <a:xfrm>
          <a:off x="2321718" y="3119659"/>
          <a:ext cx="1452562" cy="944165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Dialogue!</a:t>
          </a:r>
          <a:endParaRPr lang="en-GB" sz="2300" kern="1200" dirty="0"/>
        </a:p>
      </dsp:txBody>
      <dsp:txXfrm>
        <a:off x="2367808" y="3165749"/>
        <a:ext cx="1360382" cy="851985"/>
      </dsp:txXfrm>
    </dsp:sp>
    <dsp:sp modelId="{58E68895-477D-4803-B29B-2DE14FF979B1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632981" y="2814299"/>
              </a:moveTo>
              <a:arcTo wR="1559742" hR="1559742" stAng="7587232" swAng="1633569"/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C5676DC3-D799-45CF-8AB2-BCA9491AD54C}">
      <dsp:nvSpPr>
        <dsp:cNvPr id="0" name=""/>
        <dsp:cNvSpPr/>
      </dsp:nvSpPr>
      <dsp:spPr>
        <a:xfrm>
          <a:off x="761975" y="1559917"/>
          <a:ext cx="1452562" cy="944165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Presence</a:t>
          </a:r>
          <a:endParaRPr lang="en-GB" sz="2300" kern="1200" dirty="0"/>
        </a:p>
      </dsp:txBody>
      <dsp:txXfrm>
        <a:off x="808065" y="1606007"/>
        <a:ext cx="1360382" cy="851985"/>
      </dsp:txXfrm>
    </dsp:sp>
    <dsp:sp modelId="{5D8EE987-A540-49EE-AD9C-B30572386F75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161695" y="868178"/>
              </a:moveTo>
              <a:arcTo wR="1559742" hR="1559742" stAng="12379199" swAng="1633569"/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CDA60-3CF9-4008-8F75-D0683F1D22CB}">
      <dsp:nvSpPr>
        <dsp:cNvPr id="0" name=""/>
        <dsp:cNvSpPr/>
      </dsp:nvSpPr>
      <dsp:spPr>
        <a:xfrm>
          <a:off x="2321718" y="174"/>
          <a:ext cx="1452562" cy="944165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Challenge</a:t>
          </a:r>
          <a:endParaRPr lang="en-GB" sz="2000" kern="1200" dirty="0"/>
        </a:p>
      </dsp:txBody>
      <dsp:txXfrm>
        <a:off x="2367808" y="46264"/>
        <a:ext cx="1360382" cy="851985"/>
      </dsp:txXfrm>
    </dsp:sp>
    <dsp:sp modelId="{B625F401-7C8B-4531-8144-6C11981362E1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2486503" y="305186"/>
              </a:moveTo>
              <a:arcTo wR="1559742" hR="1559742" stAng="18387232" swAng="1633569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721B9193-E0A8-40E2-B796-54CC169B0807}">
      <dsp:nvSpPr>
        <dsp:cNvPr id="0" name=""/>
        <dsp:cNvSpPr/>
      </dsp:nvSpPr>
      <dsp:spPr>
        <a:xfrm>
          <a:off x="3881461" y="1559917"/>
          <a:ext cx="1452562" cy="944165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Outcomes?</a:t>
          </a:r>
          <a:endParaRPr lang="en-GB" sz="2000" kern="1200" dirty="0"/>
        </a:p>
      </dsp:txBody>
      <dsp:txXfrm>
        <a:off x="3927551" y="1606007"/>
        <a:ext cx="1360382" cy="851985"/>
      </dsp:txXfrm>
    </dsp:sp>
    <dsp:sp modelId="{58E68895-477D-4803-B29B-2DE14FF979B1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2957789" y="2251307"/>
              </a:moveTo>
              <a:arcTo wR="1559742" hR="1559742" stAng="1579199" swAng="1633569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389F29B7-050B-41E3-B901-2E91C6898E3D}">
      <dsp:nvSpPr>
        <dsp:cNvPr id="0" name=""/>
        <dsp:cNvSpPr/>
      </dsp:nvSpPr>
      <dsp:spPr>
        <a:xfrm>
          <a:off x="2321718" y="3119659"/>
          <a:ext cx="1452562" cy="944165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Test</a:t>
          </a:r>
          <a:endParaRPr lang="en-GB" sz="2000" kern="1200" dirty="0"/>
        </a:p>
      </dsp:txBody>
      <dsp:txXfrm>
        <a:off x="2367808" y="3165749"/>
        <a:ext cx="1360382" cy="851985"/>
      </dsp:txXfrm>
    </dsp:sp>
    <dsp:sp modelId="{C3F8EC66-34EF-4C87-90E2-AEDE09DAA8C9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632981" y="2814299"/>
              </a:moveTo>
              <a:arcTo wR="1559742" hR="1559742" stAng="7587232" swAng="1633569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6259EDDB-D406-4C34-A031-587BFFB2CCD5}">
      <dsp:nvSpPr>
        <dsp:cNvPr id="0" name=""/>
        <dsp:cNvSpPr/>
      </dsp:nvSpPr>
      <dsp:spPr>
        <a:xfrm>
          <a:off x="761975" y="1559917"/>
          <a:ext cx="1452562" cy="944165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Package?</a:t>
          </a:r>
          <a:endParaRPr lang="en-GB" sz="2000" kern="1200" dirty="0"/>
        </a:p>
      </dsp:txBody>
      <dsp:txXfrm>
        <a:off x="808065" y="1606007"/>
        <a:ext cx="1360382" cy="851985"/>
      </dsp:txXfrm>
    </dsp:sp>
    <dsp:sp modelId="{E97F9D84-472E-47F2-93EF-04E32514B6F8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161695" y="868178"/>
              </a:moveTo>
              <a:arcTo wR="1559742" hR="1559742" stAng="12379199" swAng="1633569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4E56A-8CBC-4E61-86C9-9ACF20F6CCE2}">
      <dsp:nvSpPr>
        <dsp:cNvPr id="0" name=""/>
        <dsp:cNvSpPr/>
      </dsp:nvSpPr>
      <dsp:spPr>
        <a:xfrm>
          <a:off x="0" y="0"/>
          <a:ext cx="2695979" cy="140251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Expert</a:t>
          </a:r>
          <a:endParaRPr lang="en-GB" sz="4000" kern="1200" dirty="0"/>
        </a:p>
      </dsp:txBody>
      <dsp:txXfrm>
        <a:off x="68465" y="68465"/>
        <a:ext cx="2559049" cy="1265580"/>
      </dsp:txXfrm>
    </dsp:sp>
    <dsp:sp modelId="{9193634E-C85A-42AF-B787-B772A5359B4D}">
      <dsp:nvSpPr>
        <dsp:cNvPr id="0" name=""/>
        <dsp:cNvSpPr/>
      </dsp:nvSpPr>
      <dsp:spPr>
        <a:xfrm>
          <a:off x="0" y="1470413"/>
          <a:ext cx="2695979" cy="1402510"/>
        </a:xfrm>
        <a:prstGeom prst="roundRect">
          <a:avLst/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6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smtClean="0"/>
            <a:t>Improving</a:t>
          </a:r>
          <a:endParaRPr lang="en-GB" sz="4000" kern="1200" dirty="0"/>
        </a:p>
      </dsp:txBody>
      <dsp:txXfrm>
        <a:off x="68465" y="1538878"/>
        <a:ext cx="2559049" cy="1265580"/>
      </dsp:txXfrm>
    </dsp:sp>
    <dsp:sp modelId="{F8037967-A42D-4FA1-8B4E-E0C60C5D58CC}">
      <dsp:nvSpPr>
        <dsp:cNvPr id="0" name=""/>
        <dsp:cNvSpPr/>
      </dsp:nvSpPr>
      <dsp:spPr>
        <a:xfrm>
          <a:off x="0" y="2943048"/>
          <a:ext cx="2695979" cy="1402510"/>
        </a:xfrm>
        <a:prstGeom prst="round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1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Beginner</a:t>
          </a:r>
          <a:endParaRPr lang="en-GB" sz="4000" kern="1200" dirty="0"/>
        </a:p>
      </dsp:txBody>
      <dsp:txXfrm>
        <a:off x="68465" y="3011513"/>
        <a:ext cx="2559049" cy="12655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ADDAA-F82A-412D-B88C-30B34E7F60FF}">
      <dsp:nvSpPr>
        <dsp:cNvPr id="0" name=""/>
        <dsp:cNvSpPr/>
      </dsp:nvSpPr>
      <dsp:spPr>
        <a:xfrm rot="5400000">
          <a:off x="4531401" y="-1693046"/>
          <a:ext cx="1122008" cy="479285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200" kern="1200" dirty="0" smtClean="0"/>
            <a:t>Finding new clients is easy</a:t>
          </a:r>
          <a:endParaRPr lang="en-GB" sz="3200" kern="1200" dirty="0"/>
        </a:p>
      </dsp:txBody>
      <dsp:txXfrm rot="-5400000">
        <a:off x="2695979" y="197148"/>
        <a:ext cx="4738080" cy="1012464"/>
      </dsp:txXfrm>
    </dsp:sp>
    <dsp:sp modelId="{2E14E56A-8CBC-4E61-86C9-9ACF20F6CCE2}">
      <dsp:nvSpPr>
        <dsp:cNvPr id="0" name=""/>
        <dsp:cNvSpPr/>
      </dsp:nvSpPr>
      <dsp:spPr>
        <a:xfrm>
          <a:off x="0" y="2125"/>
          <a:ext cx="2695979" cy="140251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Expert</a:t>
          </a:r>
          <a:endParaRPr lang="en-GB" sz="4000" kern="1200" dirty="0"/>
        </a:p>
      </dsp:txBody>
      <dsp:txXfrm>
        <a:off x="68465" y="70590"/>
        <a:ext cx="2559049" cy="1265580"/>
      </dsp:txXfrm>
    </dsp:sp>
    <dsp:sp modelId="{FD1027E4-4644-4E8F-ACFE-36E3FD11187F}">
      <dsp:nvSpPr>
        <dsp:cNvPr id="0" name=""/>
        <dsp:cNvSpPr/>
      </dsp:nvSpPr>
      <dsp:spPr>
        <a:xfrm rot="5400000">
          <a:off x="4531401" y="-220410"/>
          <a:ext cx="1122008" cy="4792852"/>
        </a:xfrm>
        <a:prstGeom prst="round2Same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200" kern="1200" dirty="0" smtClean="0"/>
            <a:t>A bit hit &amp; miss..</a:t>
          </a:r>
          <a:endParaRPr lang="en-GB" sz="3200" kern="1200" dirty="0"/>
        </a:p>
      </dsp:txBody>
      <dsp:txXfrm rot="-5400000">
        <a:off x="2695979" y="1669784"/>
        <a:ext cx="4738080" cy="1012464"/>
      </dsp:txXfrm>
    </dsp:sp>
    <dsp:sp modelId="{9193634E-C85A-42AF-B787-B772A5359B4D}">
      <dsp:nvSpPr>
        <dsp:cNvPr id="0" name=""/>
        <dsp:cNvSpPr/>
      </dsp:nvSpPr>
      <dsp:spPr>
        <a:xfrm>
          <a:off x="0" y="1474760"/>
          <a:ext cx="2695979" cy="1402510"/>
        </a:xfrm>
        <a:prstGeom prst="roundRect">
          <a:avLst/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6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Improving</a:t>
          </a:r>
          <a:endParaRPr lang="en-GB" sz="4000" kern="1200" dirty="0"/>
        </a:p>
      </dsp:txBody>
      <dsp:txXfrm>
        <a:off x="68465" y="1543225"/>
        <a:ext cx="2559049" cy="1265580"/>
      </dsp:txXfrm>
    </dsp:sp>
    <dsp:sp modelId="{21B12AF6-4BC6-4274-83F6-C91EA8BA440B}">
      <dsp:nvSpPr>
        <dsp:cNvPr id="0" name=""/>
        <dsp:cNvSpPr/>
      </dsp:nvSpPr>
      <dsp:spPr>
        <a:xfrm rot="5400000">
          <a:off x="4531401" y="1252225"/>
          <a:ext cx="1122008" cy="4792852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200" kern="1200" dirty="0" smtClean="0"/>
            <a:t>We win clients that call us…</a:t>
          </a:r>
          <a:endParaRPr lang="en-GB" sz="3200" kern="1200" dirty="0"/>
        </a:p>
      </dsp:txBody>
      <dsp:txXfrm rot="-5400000">
        <a:off x="2695979" y="3142419"/>
        <a:ext cx="4738080" cy="1012464"/>
      </dsp:txXfrm>
    </dsp:sp>
    <dsp:sp modelId="{F8037967-A42D-4FA1-8B4E-E0C60C5D58CC}">
      <dsp:nvSpPr>
        <dsp:cNvPr id="0" name=""/>
        <dsp:cNvSpPr/>
      </dsp:nvSpPr>
      <dsp:spPr>
        <a:xfrm>
          <a:off x="0" y="2947396"/>
          <a:ext cx="2695979" cy="1402510"/>
        </a:xfrm>
        <a:prstGeom prst="round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1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Beginner</a:t>
          </a:r>
          <a:endParaRPr lang="en-GB" sz="4000" kern="1200" dirty="0"/>
        </a:p>
      </dsp:txBody>
      <dsp:txXfrm>
        <a:off x="68465" y="3015861"/>
        <a:ext cx="2559049" cy="12655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4E56A-8CBC-4E61-86C9-9ACF20F6CCE2}">
      <dsp:nvSpPr>
        <dsp:cNvPr id="0" name=""/>
        <dsp:cNvSpPr/>
      </dsp:nvSpPr>
      <dsp:spPr>
        <a:xfrm>
          <a:off x="3653" y="0"/>
          <a:ext cx="7481524" cy="197576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4500" kern="1200" dirty="0" smtClean="0"/>
            <a:t>Help Law firms meet &amp; build relationships with new clients</a:t>
          </a:r>
          <a:endParaRPr lang="en-GB" sz="4500" kern="1200" dirty="0"/>
        </a:p>
      </dsp:txBody>
      <dsp:txXfrm>
        <a:off x="100102" y="96449"/>
        <a:ext cx="7288626" cy="17828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239310-646D-4ECC-BE90-2BEFD1D11AC5}">
      <dsp:nvSpPr>
        <dsp:cNvPr id="0" name=""/>
        <dsp:cNvSpPr/>
      </dsp:nvSpPr>
      <dsp:spPr>
        <a:xfrm rot="5400000">
          <a:off x="4487108" y="-1639038"/>
          <a:ext cx="1206696" cy="479101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600" kern="1200" dirty="0" smtClean="0"/>
            <a:t>Boxes of stuff.</a:t>
          </a:r>
          <a:endParaRPr lang="en-GB" sz="3600" kern="1200" dirty="0"/>
        </a:p>
      </dsp:txBody>
      <dsp:txXfrm rot="-5400000">
        <a:off x="2694947" y="212029"/>
        <a:ext cx="4732112" cy="1088884"/>
      </dsp:txXfrm>
    </dsp:sp>
    <dsp:sp modelId="{D0513464-BA03-42DB-AB63-8C59259AF56B}">
      <dsp:nvSpPr>
        <dsp:cNvPr id="0" name=""/>
        <dsp:cNvSpPr/>
      </dsp:nvSpPr>
      <dsp:spPr>
        <a:xfrm>
          <a:off x="0" y="2285"/>
          <a:ext cx="2694947" cy="150837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b="0" kern="1200" dirty="0" smtClean="0"/>
            <a:t>Product</a:t>
          </a:r>
          <a:endParaRPr lang="en-GB" sz="3900" b="0" kern="1200" dirty="0"/>
        </a:p>
      </dsp:txBody>
      <dsp:txXfrm>
        <a:off x="73633" y="75918"/>
        <a:ext cx="2547681" cy="1361104"/>
      </dsp:txXfrm>
    </dsp:sp>
    <dsp:sp modelId="{546F7AB4-26C4-42FC-B028-4C454B422A53}">
      <dsp:nvSpPr>
        <dsp:cNvPr id="0" name=""/>
        <dsp:cNvSpPr/>
      </dsp:nvSpPr>
      <dsp:spPr>
        <a:xfrm rot="5400000">
          <a:off x="4487108" y="-55249"/>
          <a:ext cx="1206696" cy="4791018"/>
        </a:xfrm>
        <a:prstGeom prst="round2Same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600" kern="1200" dirty="0" smtClean="0"/>
            <a:t>Clients </a:t>
          </a:r>
          <a:r>
            <a:rPr lang="en-GB" sz="3600" b="1" u="sng" kern="1200" dirty="0" smtClean="0"/>
            <a:t>do </a:t>
          </a:r>
          <a:r>
            <a:rPr lang="en-GB" sz="3600" kern="1200" dirty="0" smtClean="0"/>
            <a:t>know how to buy.</a:t>
          </a:r>
          <a:r>
            <a:rPr lang="en-GB" sz="1900" kern="1200" dirty="0" smtClean="0"/>
            <a:t>	</a:t>
          </a:r>
          <a:endParaRPr lang="en-GB" sz="1900" kern="1200" dirty="0"/>
        </a:p>
      </dsp:txBody>
      <dsp:txXfrm rot="-5400000">
        <a:off x="2694947" y="1795818"/>
        <a:ext cx="4732112" cy="1088884"/>
      </dsp:txXfrm>
    </dsp:sp>
    <dsp:sp modelId="{0815BB20-CD38-441B-8726-9154987601E1}">
      <dsp:nvSpPr>
        <dsp:cNvPr id="0" name=""/>
        <dsp:cNvSpPr/>
      </dsp:nvSpPr>
      <dsp:spPr>
        <a:xfrm>
          <a:off x="0" y="1586074"/>
          <a:ext cx="2694947" cy="1508370"/>
        </a:xfrm>
        <a:prstGeom prst="roundRect">
          <a:avLst/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6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kern="1200" dirty="0" smtClean="0"/>
            <a:t>Buying Process</a:t>
          </a:r>
          <a:endParaRPr lang="en-GB" sz="3900" kern="1200" dirty="0"/>
        </a:p>
      </dsp:txBody>
      <dsp:txXfrm>
        <a:off x="73633" y="1659707"/>
        <a:ext cx="2547681" cy="1361104"/>
      </dsp:txXfrm>
    </dsp:sp>
    <dsp:sp modelId="{2348BA27-40FE-4307-B823-CD231C7F66F5}">
      <dsp:nvSpPr>
        <dsp:cNvPr id="0" name=""/>
        <dsp:cNvSpPr/>
      </dsp:nvSpPr>
      <dsp:spPr>
        <a:xfrm rot="5400000">
          <a:off x="4487108" y="1528540"/>
          <a:ext cx="1206696" cy="4791018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‘</a:t>
          </a:r>
          <a:r>
            <a:rPr lang="en-GB" sz="3600" kern="1200" dirty="0" smtClean="0"/>
            <a:t>Feature driven</a:t>
          </a:r>
          <a:endParaRPr lang="en-GB" sz="3600" kern="1200" dirty="0"/>
        </a:p>
      </dsp:txBody>
      <dsp:txXfrm rot="-5400000">
        <a:off x="2694947" y="3379607"/>
        <a:ext cx="4732112" cy="1088884"/>
      </dsp:txXfrm>
    </dsp:sp>
    <dsp:sp modelId="{E20448F5-5167-4112-A8F8-E615D1F6FADD}">
      <dsp:nvSpPr>
        <dsp:cNvPr id="0" name=""/>
        <dsp:cNvSpPr/>
      </dsp:nvSpPr>
      <dsp:spPr>
        <a:xfrm>
          <a:off x="0" y="3169863"/>
          <a:ext cx="2694947" cy="1508370"/>
        </a:xfrm>
        <a:prstGeom prst="round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1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kern="1200" dirty="0" smtClean="0"/>
            <a:t>Why Clients Buy</a:t>
          </a:r>
          <a:endParaRPr lang="en-GB" sz="3900" kern="1200" dirty="0"/>
        </a:p>
      </dsp:txBody>
      <dsp:txXfrm>
        <a:off x="73633" y="3243496"/>
        <a:ext cx="2547681" cy="13611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1CFBA-57C3-4D4F-9FA6-27C2D93FDFE1}">
      <dsp:nvSpPr>
        <dsp:cNvPr id="0" name=""/>
        <dsp:cNvSpPr/>
      </dsp:nvSpPr>
      <dsp:spPr>
        <a:xfrm rot="5400000">
          <a:off x="4612479" y="-1679651"/>
          <a:ext cx="1253645" cy="4931107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600" kern="1200" dirty="0" smtClean="0"/>
            <a:t>Guidance.</a:t>
          </a:r>
          <a:endParaRPr lang="en-GB" sz="3600" kern="1200" dirty="0"/>
        </a:p>
      </dsp:txBody>
      <dsp:txXfrm rot="-5400000">
        <a:off x="2773748" y="220278"/>
        <a:ext cx="4869909" cy="1131249"/>
      </dsp:txXfrm>
    </dsp:sp>
    <dsp:sp modelId="{59F1D564-9EBB-4425-83A2-02DCD790B187}">
      <dsp:nvSpPr>
        <dsp:cNvPr id="0" name=""/>
        <dsp:cNvSpPr/>
      </dsp:nvSpPr>
      <dsp:spPr>
        <a:xfrm>
          <a:off x="0" y="2374"/>
          <a:ext cx="2773748" cy="156705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Services</a:t>
          </a:r>
          <a:endParaRPr lang="en-GB" sz="4000" kern="1200" dirty="0"/>
        </a:p>
      </dsp:txBody>
      <dsp:txXfrm>
        <a:off x="76497" y="78871"/>
        <a:ext cx="2620754" cy="1414062"/>
      </dsp:txXfrm>
    </dsp:sp>
    <dsp:sp modelId="{3A904289-BF47-4974-A3E5-1958C513085C}">
      <dsp:nvSpPr>
        <dsp:cNvPr id="0" name=""/>
        <dsp:cNvSpPr/>
      </dsp:nvSpPr>
      <dsp:spPr>
        <a:xfrm rot="5400000">
          <a:off x="4612479" y="-34241"/>
          <a:ext cx="1253645" cy="4931107"/>
        </a:xfrm>
        <a:prstGeom prst="round2Same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600" kern="1200" dirty="0" smtClean="0"/>
            <a:t>Clients </a:t>
          </a:r>
          <a:r>
            <a:rPr lang="en-GB" sz="3600" b="1" u="sng" kern="1200" dirty="0" smtClean="0"/>
            <a:t>don’t</a:t>
          </a:r>
          <a:r>
            <a:rPr lang="en-GB" sz="3600" kern="1200" dirty="0" smtClean="0"/>
            <a:t> know how to buy.</a:t>
          </a:r>
          <a:r>
            <a:rPr lang="en-GB" sz="1900" kern="1200" dirty="0" smtClean="0"/>
            <a:t>	</a:t>
          </a:r>
          <a:endParaRPr lang="en-GB" sz="1900" kern="1200" dirty="0"/>
        </a:p>
      </dsp:txBody>
      <dsp:txXfrm rot="-5400000">
        <a:off x="2773748" y="1865688"/>
        <a:ext cx="4869909" cy="1131249"/>
      </dsp:txXfrm>
    </dsp:sp>
    <dsp:sp modelId="{75971C57-04A9-4B73-A486-A9C82CC5EE73}">
      <dsp:nvSpPr>
        <dsp:cNvPr id="0" name=""/>
        <dsp:cNvSpPr/>
      </dsp:nvSpPr>
      <dsp:spPr>
        <a:xfrm>
          <a:off x="0" y="1647783"/>
          <a:ext cx="2773748" cy="1567056"/>
        </a:xfrm>
        <a:prstGeom prst="roundRect">
          <a:avLst/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6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Buying Process</a:t>
          </a:r>
          <a:endParaRPr lang="en-GB" sz="4000" kern="1200" dirty="0"/>
        </a:p>
      </dsp:txBody>
      <dsp:txXfrm>
        <a:off x="76497" y="1724280"/>
        <a:ext cx="2620754" cy="1414062"/>
      </dsp:txXfrm>
    </dsp:sp>
    <dsp:sp modelId="{CD5C8F76-423B-4BB0-9D54-074BD1F76DF1}">
      <dsp:nvSpPr>
        <dsp:cNvPr id="0" name=""/>
        <dsp:cNvSpPr/>
      </dsp:nvSpPr>
      <dsp:spPr>
        <a:xfrm rot="5400000">
          <a:off x="4612479" y="1611167"/>
          <a:ext cx="1253645" cy="4931107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600" kern="1200" dirty="0" smtClean="0"/>
            <a:t>Complex</a:t>
          </a:r>
          <a:endParaRPr lang="en-GB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600" kern="1200" dirty="0" smtClean="0"/>
            <a:t>‘Outcome driven’</a:t>
          </a:r>
          <a:endParaRPr lang="en-GB" sz="3600" kern="1200" dirty="0"/>
        </a:p>
      </dsp:txBody>
      <dsp:txXfrm rot="-5400000">
        <a:off x="2773748" y="3511096"/>
        <a:ext cx="4869909" cy="1131249"/>
      </dsp:txXfrm>
    </dsp:sp>
    <dsp:sp modelId="{70FDA48A-E274-45DD-A302-56D66AFBD53E}">
      <dsp:nvSpPr>
        <dsp:cNvPr id="0" name=""/>
        <dsp:cNvSpPr/>
      </dsp:nvSpPr>
      <dsp:spPr>
        <a:xfrm>
          <a:off x="0" y="3293193"/>
          <a:ext cx="2773748" cy="1567056"/>
        </a:xfrm>
        <a:prstGeom prst="round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1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Why Clients Buy</a:t>
          </a:r>
          <a:endParaRPr lang="en-GB" sz="4000" kern="1200" dirty="0"/>
        </a:p>
      </dsp:txBody>
      <dsp:txXfrm>
        <a:off x="76497" y="3369690"/>
        <a:ext cx="2620754" cy="14140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4E56A-8CBC-4E61-86C9-9ACF20F6CCE2}">
      <dsp:nvSpPr>
        <dsp:cNvPr id="0" name=""/>
        <dsp:cNvSpPr/>
      </dsp:nvSpPr>
      <dsp:spPr>
        <a:xfrm>
          <a:off x="0" y="0"/>
          <a:ext cx="7481524" cy="158417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3840" tIns="121920" rIns="243840" bIns="12192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6400" kern="1200" dirty="0" smtClean="0"/>
            <a:t>Being ‘Sold to’</a:t>
          </a:r>
          <a:endParaRPr lang="en-GB" sz="6400" kern="1200" dirty="0"/>
        </a:p>
      </dsp:txBody>
      <dsp:txXfrm>
        <a:off x="77333" y="77333"/>
        <a:ext cx="7326858" cy="14295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BD432-B676-4FF6-A052-944D308DF6C6}">
      <dsp:nvSpPr>
        <dsp:cNvPr id="0" name=""/>
        <dsp:cNvSpPr/>
      </dsp:nvSpPr>
      <dsp:spPr>
        <a:xfrm rot="5400000">
          <a:off x="4593717" y="-1732826"/>
          <a:ext cx="1095309" cy="483893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900" kern="1200" dirty="0" smtClean="0"/>
            <a:t>Trusted advisor</a:t>
          </a:r>
          <a:endParaRPr lang="en-GB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900" kern="1200" dirty="0" smtClean="0"/>
            <a:t>Outcome driven</a:t>
          </a:r>
          <a:endParaRPr lang="en-GB" sz="2900" kern="1200" dirty="0"/>
        </a:p>
      </dsp:txBody>
      <dsp:txXfrm rot="-5400000">
        <a:off x="2721903" y="192457"/>
        <a:ext cx="4785469" cy="988371"/>
      </dsp:txXfrm>
    </dsp:sp>
    <dsp:sp modelId="{79FF40B3-3CE2-49FB-9530-EF960C766228}">
      <dsp:nvSpPr>
        <dsp:cNvPr id="0" name=""/>
        <dsp:cNvSpPr/>
      </dsp:nvSpPr>
      <dsp:spPr>
        <a:xfrm>
          <a:off x="0" y="2074"/>
          <a:ext cx="2721903" cy="136913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kern="1200" dirty="0" smtClean="0"/>
            <a:t>Trusted</a:t>
          </a:r>
          <a:endParaRPr lang="en-GB" sz="4800" kern="1200" dirty="0"/>
        </a:p>
      </dsp:txBody>
      <dsp:txXfrm>
        <a:off x="66836" y="68910"/>
        <a:ext cx="2588231" cy="1235464"/>
      </dsp:txXfrm>
    </dsp:sp>
    <dsp:sp modelId="{CF362779-1757-4C7E-B547-3E1B90700C0C}">
      <dsp:nvSpPr>
        <dsp:cNvPr id="0" name=""/>
        <dsp:cNvSpPr/>
      </dsp:nvSpPr>
      <dsp:spPr>
        <a:xfrm rot="5400000">
          <a:off x="4593717" y="-295233"/>
          <a:ext cx="1095309" cy="4838938"/>
        </a:xfrm>
        <a:prstGeom prst="round2Same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900" kern="1200" dirty="0" smtClean="0"/>
            <a:t>Build a better world...</a:t>
          </a:r>
          <a:endParaRPr lang="en-GB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900" kern="1200" dirty="0" smtClean="0"/>
            <a:t>Compliance</a:t>
          </a:r>
          <a:endParaRPr lang="en-GB" sz="2900" kern="1200" dirty="0"/>
        </a:p>
      </dsp:txBody>
      <dsp:txXfrm rot="-5400000">
        <a:off x="2721903" y="1630050"/>
        <a:ext cx="4785469" cy="988371"/>
      </dsp:txXfrm>
    </dsp:sp>
    <dsp:sp modelId="{4CAFD1E9-83F8-4D33-9092-16577B49629E}">
      <dsp:nvSpPr>
        <dsp:cNvPr id="0" name=""/>
        <dsp:cNvSpPr/>
      </dsp:nvSpPr>
      <dsp:spPr>
        <a:xfrm>
          <a:off x="0" y="1439667"/>
          <a:ext cx="2721903" cy="1369136"/>
        </a:xfrm>
        <a:prstGeom prst="roundRect">
          <a:avLst/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6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kern="1200" dirty="0" smtClean="0"/>
            <a:t>Improve</a:t>
          </a:r>
          <a:endParaRPr lang="en-GB" sz="4800" kern="1200" dirty="0"/>
        </a:p>
      </dsp:txBody>
      <dsp:txXfrm>
        <a:off x="66836" y="1506503"/>
        <a:ext cx="2588231" cy="1235464"/>
      </dsp:txXfrm>
    </dsp:sp>
    <dsp:sp modelId="{57D580C4-571B-49FC-B459-5748622DD7EA}">
      <dsp:nvSpPr>
        <dsp:cNvPr id="0" name=""/>
        <dsp:cNvSpPr/>
      </dsp:nvSpPr>
      <dsp:spPr>
        <a:xfrm rot="5400000">
          <a:off x="4593717" y="1142359"/>
          <a:ext cx="1095309" cy="4838938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900" kern="1200" dirty="0" smtClean="0"/>
            <a:t>Pain</a:t>
          </a:r>
          <a:endParaRPr lang="en-GB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900" kern="1200" dirty="0" smtClean="0"/>
            <a:t>Time pressure</a:t>
          </a:r>
          <a:endParaRPr lang="en-GB" sz="2900" kern="1200" dirty="0"/>
        </a:p>
      </dsp:txBody>
      <dsp:txXfrm rot="-5400000">
        <a:off x="2721903" y="3067643"/>
        <a:ext cx="4785469" cy="988371"/>
      </dsp:txXfrm>
    </dsp:sp>
    <dsp:sp modelId="{D6ADD9F4-552E-4BFC-A7A5-A9A4657480C3}">
      <dsp:nvSpPr>
        <dsp:cNvPr id="0" name=""/>
        <dsp:cNvSpPr/>
      </dsp:nvSpPr>
      <dsp:spPr>
        <a:xfrm>
          <a:off x="0" y="2877261"/>
          <a:ext cx="2721903" cy="1369136"/>
        </a:xfrm>
        <a:prstGeom prst="round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1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kern="1200" dirty="0" smtClean="0"/>
            <a:t>Fix</a:t>
          </a:r>
          <a:endParaRPr lang="en-GB" sz="4800" kern="1200" dirty="0"/>
        </a:p>
      </dsp:txBody>
      <dsp:txXfrm>
        <a:off x="66836" y="2944097"/>
        <a:ext cx="2588231" cy="1235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F7C6F-3A47-4E68-8746-9EF5262A1DD9}" type="datetimeFigureOut">
              <a:rPr lang="en-GB" smtClean="0"/>
              <a:pPr/>
              <a:t>11/05/2015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39DE5-2B2E-4430-B97B-E6CBD1F52FF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89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9DE5-2B2E-4430-B97B-E6CBD1F52FF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9DE5-2B2E-4430-B97B-E6CBD1F52FF7}" type="slidenum">
              <a:rPr lang="en-GB" smtClean="0"/>
              <a:pPr/>
              <a:t>26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9DE5-2B2E-4430-B97B-E6CBD1F52FF7}" type="slidenum">
              <a:rPr lang="en-GB" smtClean="0"/>
              <a:pPr/>
              <a:t>27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9DE5-2B2E-4430-B97B-E6CBD1F52FF7}" type="slidenum">
              <a:rPr lang="en-GB" smtClean="0"/>
              <a:pPr/>
              <a:t>28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9DE5-2B2E-4430-B97B-E6CBD1F52FF7}" type="slidenum">
              <a:rPr lang="en-GB" smtClean="0"/>
              <a:pPr/>
              <a:t>29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9DE5-2B2E-4430-B97B-E6CBD1F52FF7}" type="slidenum">
              <a:rPr lang="en-GB" smtClean="0"/>
              <a:pPr/>
              <a:t>30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9DE5-2B2E-4430-B97B-E6CBD1F52FF7}" type="slidenum">
              <a:rPr lang="en-GB" smtClean="0"/>
              <a:pPr/>
              <a:t>31</a:t>
            </a:fld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9DE5-2B2E-4430-B97B-E6CBD1F52FF7}" type="slidenum">
              <a:rPr lang="en-GB" smtClean="0"/>
              <a:pPr/>
              <a:t>32</a:t>
            </a:fld>
            <a:endParaRPr 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9DE5-2B2E-4430-B97B-E6CBD1F52FF7}" type="slidenum">
              <a:rPr lang="en-GB" smtClean="0"/>
              <a:pPr/>
              <a:t>33</a:t>
            </a:fld>
            <a:endParaRPr 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9DE5-2B2E-4430-B97B-E6CBD1F52FF7}" type="slidenum">
              <a:rPr lang="en-GB" smtClean="0"/>
              <a:pPr/>
              <a:t>34</a:t>
            </a:fld>
            <a:endParaRPr lang="en-GB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9DE5-2B2E-4430-B97B-E6CBD1F52FF7}" type="slidenum">
              <a:rPr lang="en-GB" smtClean="0"/>
              <a:pPr/>
              <a:t>35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9D272-B058-4592-AA47-57C561DE5B04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9D272-B058-4592-AA47-57C561DE5B04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9D272-B058-4592-AA47-57C561DE5B04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9D272-B058-4592-AA47-57C561DE5B04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9DE5-2B2E-4430-B97B-E6CBD1F52FF7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9DE5-2B2E-4430-B97B-E6CBD1F52FF7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9DE5-2B2E-4430-B97B-E6CBD1F52FF7}" type="slidenum">
              <a:rPr lang="en-GB" smtClean="0"/>
              <a:pPr/>
              <a:t>22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9DE5-2B2E-4430-B97B-E6CBD1F52FF7}" type="slidenum">
              <a:rPr lang="en-GB" smtClean="0"/>
              <a:pPr/>
              <a:t>25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0C5B-381A-402B-AB63-07D716F79C84}" type="datetime1">
              <a:rPr lang="en-GB" smtClean="0"/>
              <a:pPr/>
              <a:t>11/05/2015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169-5545-4D9B-9F37-6306F56168D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A249-927D-4BE2-98F3-2CBE811F323D}" type="datetime1">
              <a:rPr lang="en-GB" smtClean="0"/>
              <a:pPr/>
              <a:t>11/05/2015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169-5545-4D9B-9F37-6306F56168D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87D9-8FF2-45AC-8C86-3947D8823511}" type="datetime1">
              <a:rPr lang="en-GB" smtClean="0"/>
              <a:pPr/>
              <a:t>11/05/2015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169-5545-4D9B-9F37-6306F56168D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A9BD-D58C-4BD8-8A56-60CF66FADECE}" type="datetime1">
              <a:rPr lang="en-GB" smtClean="0"/>
              <a:pPr/>
              <a:t>11/05/2015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169-5545-4D9B-9F37-6306F56168D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D43D-7911-4619-880D-D376C72C7342}" type="datetime1">
              <a:rPr lang="en-GB" smtClean="0"/>
              <a:pPr/>
              <a:t>11/05/2015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169-5545-4D9B-9F37-6306F56168D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B2C7-7085-4E1F-B0D5-5B4D03E22BA4}" type="datetime1">
              <a:rPr lang="en-GB" smtClean="0"/>
              <a:pPr/>
              <a:t>11/05/2015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169-5545-4D9B-9F37-6306F56168D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08B0-494B-482E-9A9D-2F8C5CFBCA12}" type="datetime1">
              <a:rPr lang="en-GB" smtClean="0"/>
              <a:pPr/>
              <a:t>11/05/2015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169-5545-4D9B-9F37-6306F56168D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E45C-1099-4B17-8987-33023BEF1336}" type="datetime1">
              <a:rPr lang="en-GB" smtClean="0"/>
              <a:pPr/>
              <a:t>11/05/2015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169-5545-4D9B-9F37-6306F56168D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01BE-1380-46B9-997B-493FEF4A5568}" type="datetime1">
              <a:rPr lang="en-GB" smtClean="0"/>
              <a:pPr/>
              <a:t>11/05/2015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169-5545-4D9B-9F37-6306F56168D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748A-067D-45D7-8393-5FF7405E5B49}" type="datetime1">
              <a:rPr lang="en-GB" smtClean="0"/>
              <a:pPr/>
              <a:t>11/05/2015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169-5545-4D9B-9F37-6306F56168D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FB67-6050-4F30-BDCB-C6B1F05473C7}" type="datetime1">
              <a:rPr lang="en-GB" smtClean="0"/>
              <a:pPr/>
              <a:t>11/05/2015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169-5545-4D9B-9F37-6306F56168D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F2EE-BA5C-4555-B941-16C0E8668A10}" type="datetime1">
              <a:rPr lang="en-GB" smtClean="0"/>
              <a:pPr/>
              <a:t>11/05/2015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4169-5545-4D9B-9F37-6306F56168D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diagramData" Target="../diagrams/data5.xml"/><Relationship Id="rId6" Type="http://schemas.openxmlformats.org/officeDocument/2006/relationships/diagramLayout" Target="../diagrams/layout5.xml"/><Relationship Id="rId7" Type="http://schemas.openxmlformats.org/officeDocument/2006/relationships/diagramQuickStyle" Target="../diagrams/quickStyle5.xml"/><Relationship Id="rId8" Type="http://schemas.openxmlformats.org/officeDocument/2006/relationships/diagramColors" Target="../diagrams/colors5.xml"/><Relationship Id="rId9" Type="http://schemas.microsoft.com/office/2007/relationships/diagramDrawing" Target="../diagrams/drawing5.xml"/><Relationship Id="rId1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diagramData" Target="../diagrams/data6.xml"/><Relationship Id="rId6" Type="http://schemas.openxmlformats.org/officeDocument/2006/relationships/diagramLayout" Target="../diagrams/layout6.xml"/><Relationship Id="rId7" Type="http://schemas.openxmlformats.org/officeDocument/2006/relationships/diagramQuickStyle" Target="../diagrams/quickStyle6.xml"/><Relationship Id="rId8" Type="http://schemas.openxmlformats.org/officeDocument/2006/relationships/diagramColors" Target="../diagrams/colors6.xml"/><Relationship Id="rId9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diagramData" Target="../diagrams/data7.xml"/><Relationship Id="rId6" Type="http://schemas.openxmlformats.org/officeDocument/2006/relationships/diagramLayout" Target="../diagrams/layout7.xml"/><Relationship Id="rId7" Type="http://schemas.openxmlformats.org/officeDocument/2006/relationships/diagramQuickStyle" Target="../diagrams/quickStyle7.xml"/><Relationship Id="rId8" Type="http://schemas.openxmlformats.org/officeDocument/2006/relationships/diagramColors" Target="../diagrams/colors7.xml"/><Relationship Id="rId9" Type="http://schemas.microsoft.com/office/2007/relationships/diagramDrawing" Target="../diagrams/drawing7.xml"/><Relationship Id="rId1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diagramData" Target="../diagrams/data8.xml"/><Relationship Id="rId6" Type="http://schemas.openxmlformats.org/officeDocument/2006/relationships/diagramLayout" Target="../diagrams/layout8.xml"/><Relationship Id="rId7" Type="http://schemas.openxmlformats.org/officeDocument/2006/relationships/diagramQuickStyle" Target="../diagrams/quickStyle8.xml"/><Relationship Id="rId8" Type="http://schemas.openxmlformats.org/officeDocument/2006/relationships/diagramColors" Target="../diagrams/colors8.xml"/><Relationship Id="rId9" Type="http://schemas.microsoft.com/office/2007/relationships/diagramDrawing" Target="../diagrams/drawing8.xm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diagramData" Target="../diagrams/data1.xml"/><Relationship Id="rId6" Type="http://schemas.openxmlformats.org/officeDocument/2006/relationships/diagramLayout" Target="../diagrams/layout1.xml"/><Relationship Id="rId7" Type="http://schemas.openxmlformats.org/officeDocument/2006/relationships/diagramQuickStyle" Target="../diagrams/quickStyle1.xml"/><Relationship Id="rId8" Type="http://schemas.openxmlformats.org/officeDocument/2006/relationships/diagramColors" Target="../diagrams/colors1.xml"/><Relationship Id="rId9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jpeg"/><Relationship Id="rId5" Type="http://schemas.openxmlformats.org/officeDocument/2006/relationships/diagramData" Target="../diagrams/data9.xml"/><Relationship Id="rId6" Type="http://schemas.openxmlformats.org/officeDocument/2006/relationships/diagramLayout" Target="../diagrams/layout9.xml"/><Relationship Id="rId7" Type="http://schemas.openxmlformats.org/officeDocument/2006/relationships/diagramQuickStyle" Target="../diagrams/quickStyle9.xml"/><Relationship Id="rId8" Type="http://schemas.openxmlformats.org/officeDocument/2006/relationships/diagramColors" Target="../diagrams/colors9.xml"/><Relationship Id="rId9" Type="http://schemas.microsoft.com/office/2007/relationships/diagramDrawing" Target="../diagrams/drawing9.xml"/><Relationship Id="rId1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jpeg"/><Relationship Id="rId5" Type="http://schemas.openxmlformats.org/officeDocument/2006/relationships/diagramData" Target="../diagrams/data10.xml"/><Relationship Id="rId6" Type="http://schemas.openxmlformats.org/officeDocument/2006/relationships/diagramLayout" Target="../diagrams/layout10.xml"/><Relationship Id="rId7" Type="http://schemas.openxmlformats.org/officeDocument/2006/relationships/diagramQuickStyle" Target="../diagrams/quickStyle10.xml"/><Relationship Id="rId8" Type="http://schemas.openxmlformats.org/officeDocument/2006/relationships/diagramColors" Target="../diagrams/colors10.xml"/><Relationship Id="rId9" Type="http://schemas.microsoft.com/office/2007/relationships/diagramDrawing" Target="../diagrams/drawing10.xml"/><Relationship Id="rId1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jpeg"/><Relationship Id="rId5" Type="http://schemas.openxmlformats.org/officeDocument/2006/relationships/diagramData" Target="../diagrams/data11.xml"/><Relationship Id="rId6" Type="http://schemas.openxmlformats.org/officeDocument/2006/relationships/diagramLayout" Target="../diagrams/layout11.xml"/><Relationship Id="rId7" Type="http://schemas.openxmlformats.org/officeDocument/2006/relationships/diagramQuickStyle" Target="../diagrams/quickStyle11.xml"/><Relationship Id="rId8" Type="http://schemas.openxmlformats.org/officeDocument/2006/relationships/diagramColors" Target="../diagrams/colors11.xml"/><Relationship Id="rId9" Type="http://schemas.microsoft.com/office/2007/relationships/diagramDrawing" Target="../diagrams/drawing11.xml"/><Relationship Id="rId1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jpeg"/><Relationship Id="rId5" Type="http://schemas.openxmlformats.org/officeDocument/2006/relationships/diagramData" Target="../diagrams/data12.xml"/><Relationship Id="rId6" Type="http://schemas.openxmlformats.org/officeDocument/2006/relationships/diagramLayout" Target="../diagrams/layout12.xml"/><Relationship Id="rId7" Type="http://schemas.openxmlformats.org/officeDocument/2006/relationships/diagramQuickStyle" Target="../diagrams/quickStyle12.xml"/><Relationship Id="rId8" Type="http://schemas.openxmlformats.org/officeDocument/2006/relationships/diagramColors" Target="../diagrams/colors12.xml"/><Relationship Id="rId9" Type="http://schemas.microsoft.com/office/2007/relationships/diagramDrawing" Target="../diagrams/drawing12.xml"/><Relationship Id="rId1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jpeg"/><Relationship Id="rId5" Type="http://schemas.openxmlformats.org/officeDocument/2006/relationships/diagramData" Target="../diagrams/data13.xml"/><Relationship Id="rId6" Type="http://schemas.openxmlformats.org/officeDocument/2006/relationships/diagramLayout" Target="../diagrams/layout13.xml"/><Relationship Id="rId7" Type="http://schemas.openxmlformats.org/officeDocument/2006/relationships/diagramQuickStyle" Target="../diagrams/quickStyle13.xml"/><Relationship Id="rId8" Type="http://schemas.openxmlformats.org/officeDocument/2006/relationships/diagramColors" Target="../diagrams/colors13.xml"/><Relationship Id="rId9" Type="http://schemas.microsoft.com/office/2007/relationships/diagramDrawing" Target="../diagrams/drawing13.xml"/><Relationship Id="rId1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jpeg"/><Relationship Id="rId5" Type="http://schemas.openxmlformats.org/officeDocument/2006/relationships/diagramData" Target="../diagrams/data14.xml"/><Relationship Id="rId6" Type="http://schemas.openxmlformats.org/officeDocument/2006/relationships/diagramLayout" Target="../diagrams/layout14.xml"/><Relationship Id="rId7" Type="http://schemas.openxmlformats.org/officeDocument/2006/relationships/diagramQuickStyle" Target="../diagrams/quickStyle14.xml"/><Relationship Id="rId8" Type="http://schemas.openxmlformats.org/officeDocument/2006/relationships/diagramColors" Target="../diagrams/colors14.xml"/><Relationship Id="rId9" Type="http://schemas.microsoft.com/office/2007/relationships/diagramDrawing" Target="../diagrams/drawing14.xml"/><Relationship Id="rId1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diagramData" Target="../diagrams/data2.xml"/><Relationship Id="rId6" Type="http://schemas.openxmlformats.org/officeDocument/2006/relationships/diagramLayout" Target="../diagrams/layout2.xml"/><Relationship Id="rId7" Type="http://schemas.openxmlformats.org/officeDocument/2006/relationships/diagramQuickStyle" Target="../diagrams/quickStyle2.xml"/><Relationship Id="rId8" Type="http://schemas.openxmlformats.org/officeDocument/2006/relationships/diagramColors" Target="../diagrams/colors2.xml"/><Relationship Id="rId9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diagramData" Target="../diagrams/data3.xml"/><Relationship Id="rId6" Type="http://schemas.openxmlformats.org/officeDocument/2006/relationships/diagramLayout" Target="../diagrams/layout3.xml"/><Relationship Id="rId7" Type="http://schemas.openxmlformats.org/officeDocument/2006/relationships/diagramQuickStyle" Target="../diagrams/quickStyle3.xml"/><Relationship Id="rId8" Type="http://schemas.openxmlformats.org/officeDocument/2006/relationships/diagramColors" Target="../diagrams/colors3.xml"/><Relationship Id="rId9" Type="http://schemas.microsoft.com/office/2007/relationships/diagramDrawing" Target="../diagrams/drawing3.xml"/><Relationship Id="rId1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diagramData" Target="../diagrams/data4.xml"/><Relationship Id="rId6" Type="http://schemas.openxmlformats.org/officeDocument/2006/relationships/diagramLayout" Target="../diagrams/layout4.xml"/><Relationship Id="rId7" Type="http://schemas.openxmlformats.org/officeDocument/2006/relationships/diagramQuickStyle" Target="../diagrams/quickStyle4.xml"/><Relationship Id="rId8" Type="http://schemas.openxmlformats.org/officeDocument/2006/relationships/diagramColors" Target="../diagrams/colors4.xml"/><Relationship Id="rId9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4960" y="5661248"/>
            <a:ext cx="7559040" cy="119675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7913" y="33569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altLang="en-US" sz="5400" dirty="0"/>
              <a:t>Selling Services:</a:t>
            </a:r>
            <a:br>
              <a:rPr lang="en-GB" altLang="en-US" sz="5400" dirty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/>
              <a:t>How to get in front of new </a:t>
            </a:r>
            <a:r>
              <a:rPr lang="en-GB" altLang="en-US" dirty="0" smtClean="0"/>
              <a:t>clients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5" name="Picture 4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pic>
        <p:nvPicPr>
          <p:cNvPr id="7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4960" y="5661248"/>
            <a:ext cx="7559040" cy="1196752"/>
          </a:xfrm>
          <a:prstGeom prst="rect">
            <a:avLst/>
          </a:prstGeom>
          <a:noFill/>
        </p:spPr>
      </p:pic>
      <p:pic>
        <p:nvPicPr>
          <p:cNvPr id="18" name="Picture 17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195736" y="188640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Selling Product?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45654927"/>
              </p:ext>
            </p:extLst>
          </p:nvPr>
        </p:nvGraphicFramePr>
        <p:xfrm>
          <a:off x="827584" y="1579104"/>
          <a:ext cx="748596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6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170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5661025"/>
            <a:ext cx="75596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51850" y="238316"/>
            <a:ext cx="5640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Buying</a:t>
            </a:r>
            <a:r>
              <a:rPr lang="en-GB" sz="4000" b="1" dirty="0"/>
              <a:t> </a:t>
            </a:r>
            <a:r>
              <a:rPr lang="en-GB" sz="4000" b="1" dirty="0" smtClean="0"/>
              <a:t>Services</a:t>
            </a:r>
            <a:r>
              <a:rPr lang="en-GB" sz="4000" dirty="0" smtClean="0"/>
              <a:t>…</a:t>
            </a:r>
            <a:endParaRPr lang="en-GB" sz="4000" dirty="0"/>
          </a:p>
        </p:txBody>
      </p:sp>
      <p:pic>
        <p:nvPicPr>
          <p:cNvPr id="7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904866958"/>
              </p:ext>
            </p:extLst>
          </p:nvPr>
        </p:nvGraphicFramePr>
        <p:xfrm>
          <a:off x="899592" y="1628800"/>
          <a:ext cx="7488832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678506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4960" y="5661248"/>
            <a:ext cx="7559040" cy="1196752"/>
          </a:xfrm>
          <a:prstGeom prst="rect">
            <a:avLst/>
          </a:prstGeom>
          <a:noFill/>
        </p:spPr>
      </p:pic>
      <p:pic>
        <p:nvPicPr>
          <p:cNvPr id="18" name="Picture 17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195736" y="188640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Selling Services?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38088140"/>
              </p:ext>
            </p:extLst>
          </p:nvPr>
        </p:nvGraphicFramePr>
        <p:xfrm>
          <a:off x="728068" y="1397000"/>
          <a:ext cx="7704856" cy="4862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6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79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5661024"/>
            <a:ext cx="75596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pic>
        <p:nvPicPr>
          <p:cNvPr id="7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562932731"/>
              </p:ext>
            </p:extLst>
          </p:nvPr>
        </p:nvGraphicFramePr>
        <p:xfrm>
          <a:off x="827584" y="2636912"/>
          <a:ext cx="7488832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192357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5661025"/>
            <a:ext cx="75596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pic>
        <p:nvPicPr>
          <p:cNvPr id="7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newsimg.bbc.co.uk/media/images/45313000/jpg/_45313120_swisstoni22628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776" y="1177962"/>
            <a:ext cx="4072446" cy="50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515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5661025"/>
            <a:ext cx="75596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51850" y="238316"/>
            <a:ext cx="5640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Why This Matters…</a:t>
            </a:r>
            <a:endParaRPr lang="en-GB" sz="4000" dirty="0"/>
          </a:p>
        </p:txBody>
      </p:sp>
      <p:pic>
        <p:nvPicPr>
          <p:cNvPr id="7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928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5661025"/>
            <a:ext cx="75596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51850" y="238316"/>
            <a:ext cx="5640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Why This Matters…</a:t>
            </a:r>
            <a:endParaRPr lang="en-GB" sz="4000" dirty="0"/>
          </a:p>
        </p:txBody>
      </p:sp>
      <p:pic>
        <p:nvPicPr>
          <p:cNvPr id="7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58776" y="2348880"/>
            <a:ext cx="7200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9600" dirty="0" smtClean="0"/>
              <a:t>75% </a:t>
            </a:r>
          </a:p>
          <a:p>
            <a:pPr algn="ctr"/>
            <a:r>
              <a:rPr lang="en-GB" altLang="en-US" sz="3600" dirty="0" smtClean="0"/>
              <a:t>Of clients do not feel confident about buying Professional Services</a:t>
            </a:r>
            <a:endParaRPr lang="en-GB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3336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5661025"/>
            <a:ext cx="75596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51850" y="238316"/>
            <a:ext cx="5640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Why This Matters…</a:t>
            </a:r>
            <a:endParaRPr lang="en-GB" sz="4000" dirty="0"/>
          </a:p>
        </p:txBody>
      </p:sp>
      <p:pic>
        <p:nvPicPr>
          <p:cNvPr id="7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58776" y="1988840"/>
            <a:ext cx="7200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9600" dirty="0" smtClean="0"/>
              <a:t>50% </a:t>
            </a:r>
          </a:p>
          <a:p>
            <a:pPr algn="ctr"/>
            <a:r>
              <a:rPr lang="en-GB" altLang="en-US" sz="3600" dirty="0" smtClean="0"/>
              <a:t>Of the UK population say they don’t know what Lawyers actually do</a:t>
            </a:r>
          </a:p>
        </p:txBody>
      </p:sp>
    </p:spTree>
    <p:extLst>
      <p:ext uri="{BB962C8B-B14F-4D97-AF65-F5344CB8AC3E}">
        <p14:creationId xmlns:p14="http://schemas.microsoft.com/office/powerpoint/2010/main" val="2809874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5661025"/>
            <a:ext cx="75596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51850" y="238316"/>
            <a:ext cx="5640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Section Summary…</a:t>
            </a:r>
            <a:endParaRPr lang="en-GB" sz="4000" dirty="0"/>
          </a:p>
        </p:txBody>
      </p:sp>
      <p:pic>
        <p:nvPicPr>
          <p:cNvPr id="7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71599" y="1401810"/>
            <a:ext cx="72008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altLang="en-US" sz="4000" dirty="0" smtClean="0"/>
              <a:t>Clients don’t like ‘Being sold to’</a:t>
            </a:r>
          </a:p>
          <a:p>
            <a:endParaRPr lang="en-GB" alt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altLang="en-US" sz="4000" dirty="0"/>
              <a:t>Clients don’t know how to buy from you</a:t>
            </a:r>
          </a:p>
          <a:p>
            <a:endParaRPr lang="en-GB" alt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altLang="en-US" sz="4000" dirty="0" smtClean="0"/>
              <a:t>The profession is not </a:t>
            </a:r>
            <a:r>
              <a:rPr lang="en-GB" altLang="en-US" sz="4000" dirty="0"/>
              <a:t>confident </a:t>
            </a:r>
            <a:r>
              <a:rPr lang="en-GB" altLang="en-US" sz="4000" dirty="0" smtClean="0"/>
              <a:t>about selling</a:t>
            </a:r>
            <a:endParaRPr lang="en-GB" altLang="en-US" sz="4000" dirty="0"/>
          </a:p>
          <a:p>
            <a:endParaRPr lang="en-GB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456772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5661025"/>
            <a:ext cx="75596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pic>
        <p:nvPicPr>
          <p:cNvPr id="7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47889" y="2780928"/>
            <a:ext cx="72007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4800" dirty="0" smtClean="0"/>
              <a:t>How Clients Buy Services &amp; Trusted Advice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479688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5661025"/>
            <a:ext cx="75596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71600" y="1304521"/>
            <a:ext cx="7200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GB" altLang="en-US" sz="3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751850" y="238316"/>
            <a:ext cx="5640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Agenda…</a:t>
            </a:r>
            <a:endParaRPr lang="en-GB" sz="4000" dirty="0"/>
          </a:p>
        </p:txBody>
      </p:sp>
      <p:pic>
        <p:nvPicPr>
          <p:cNvPr id="7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379509328"/>
              </p:ext>
            </p:extLst>
          </p:nvPr>
        </p:nvGraphicFramePr>
        <p:xfrm>
          <a:off x="899592" y="1628800"/>
          <a:ext cx="7488832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939416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4862" y="556989"/>
            <a:ext cx="5470376" cy="86652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3 Scenarios...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1026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960" y="5661248"/>
            <a:ext cx="7559040" cy="11967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3" y="1988840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39553" y="1988840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664971869"/>
              </p:ext>
            </p:extLst>
          </p:nvPr>
        </p:nvGraphicFramePr>
        <p:xfrm>
          <a:off x="899591" y="1700808"/>
          <a:ext cx="756084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1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6ADD9F4-552E-4BFC-A7A5-A9A465748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D6ADD9F4-552E-4BFC-A7A5-A9A4657480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D580C4-571B-49FC-B459-5748622DD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graphicEl>
                                              <a:dgm id="{57D580C4-571B-49FC-B459-5748622DD7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CAFD1E9-83F8-4D33-9092-16577B496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graphicEl>
                                              <a:dgm id="{4CAFD1E9-83F8-4D33-9092-16577B4962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F362779-1757-4C7E-B547-3E1B90700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graphicEl>
                                              <a:dgm id="{CF362779-1757-4C7E-B547-3E1B90700C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9FF40B3-3CE2-49FB-9530-EF960C766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graphicEl>
                                              <a:dgm id="{79FF40B3-3CE2-49FB-9530-EF960C7662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9EBD432-B676-4FF6-A052-944D308DF6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graphicEl>
                                              <a:dgm id="{69EBD432-B676-4FF6-A052-944D308DF6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4824" y="158995"/>
            <a:ext cx="5470376" cy="866527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latin typeface="+mn-lt"/>
                <a:ea typeface="+mn-ea"/>
                <a:cs typeface="+mn-cs"/>
              </a:rPr>
              <a:t>Outcome Driven...</a:t>
            </a:r>
            <a:endParaRPr lang="en-GB" sz="4000" b="1" dirty="0"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960" y="5661248"/>
            <a:ext cx="7559040" cy="1196752"/>
          </a:xfrm>
          <a:prstGeom prst="rect">
            <a:avLst/>
          </a:prstGeom>
          <a:noFill/>
        </p:spPr>
      </p:pic>
      <p:sp>
        <p:nvSpPr>
          <p:cNvPr id="4" name="Right Arrow 3"/>
          <p:cNvSpPr/>
          <p:nvPr/>
        </p:nvSpPr>
        <p:spPr>
          <a:xfrm>
            <a:off x="5553545" y="1833572"/>
            <a:ext cx="3456384" cy="37196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What outcome do you give your Clients</a:t>
            </a:r>
          </a:p>
        </p:txBody>
      </p:sp>
      <p:sp>
        <p:nvSpPr>
          <p:cNvPr id="5" name="Left Arrow 4"/>
          <p:cNvSpPr/>
          <p:nvPr/>
        </p:nvSpPr>
        <p:spPr>
          <a:xfrm>
            <a:off x="114748" y="1833572"/>
            <a:ext cx="3438601" cy="371966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What do you say you are?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3696142" y="2833754"/>
            <a:ext cx="1688357" cy="1719297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00" dirty="0" smtClean="0"/>
              <a:t>Compare</a:t>
            </a:r>
            <a:endParaRPr lang="en-GB" sz="2100" dirty="0"/>
          </a:p>
        </p:txBody>
      </p:sp>
      <p:pic>
        <p:nvPicPr>
          <p:cNvPr id="8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586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4824" y="158995"/>
            <a:ext cx="5470376" cy="866527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latin typeface="+mn-lt"/>
                <a:ea typeface="+mn-ea"/>
                <a:cs typeface="+mn-cs"/>
              </a:rPr>
              <a:t>Outcome Driven Example...</a:t>
            </a:r>
            <a:endParaRPr lang="en-GB" sz="4000" b="1" dirty="0"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960" y="5661248"/>
            <a:ext cx="7559040" cy="1196752"/>
          </a:xfrm>
          <a:prstGeom prst="rect">
            <a:avLst/>
          </a:prstGeom>
          <a:noFill/>
        </p:spPr>
      </p:pic>
      <p:sp>
        <p:nvSpPr>
          <p:cNvPr id="4" name="Right Arrow 3"/>
          <p:cNvSpPr/>
          <p:nvPr/>
        </p:nvSpPr>
        <p:spPr>
          <a:xfrm>
            <a:off x="5553545" y="1833572"/>
            <a:ext cx="3456384" cy="37196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Help Clients Pay Less Tax</a:t>
            </a:r>
            <a:endParaRPr lang="en-GB" sz="3600" dirty="0"/>
          </a:p>
        </p:txBody>
      </p:sp>
      <p:sp>
        <p:nvSpPr>
          <p:cNvPr id="5" name="Left Arrow 4"/>
          <p:cNvSpPr/>
          <p:nvPr/>
        </p:nvSpPr>
        <p:spPr>
          <a:xfrm>
            <a:off x="114748" y="1833572"/>
            <a:ext cx="3438601" cy="371966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Qualified Tax Accountant</a:t>
            </a:r>
            <a:endParaRPr lang="en-GB" sz="3600" dirty="0"/>
          </a:p>
        </p:txBody>
      </p:sp>
      <p:sp>
        <p:nvSpPr>
          <p:cNvPr id="12" name="Flowchart: Connector 11"/>
          <p:cNvSpPr/>
          <p:nvPr/>
        </p:nvSpPr>
        <p:spPr>
          <a:xfrm>
            <a:off x="3696142" y="2833754"/>
            <a:ext cx="1688357" cy="1719297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00" dirty="0" smtClean="0"/>
              <a:t>Compare</a:t>
            </a:r>
            <a:endParaRPr lang="en-GB" sz="2100" dirty="0"/>
          </a:p>
        </p:txBody>
      </p:sp>
      <p:pic>
        <p:nvPicPr>
          <p:cNvPr id="8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393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5661025"/>
            <a:ext cx="75596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51850" y="238316"/>
            <a:ext cx="5640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Section Summary…</a:t>
            </a:r>
            <a:endParaRPr lang="en-GB" sz="4000" dirty="0"/>
          </a:p>
        </p:txBody>
      </p:sp>
      <p:pic>
        <p:nvPicPr>
          <p:cNvPr id="7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71599" y="2204864"/>
            <a:ext cx="72008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altLang="en-US" sz="4000" dirty="0" smtClean="0"/>
              <a:t>3 Scenarios that drive a need for Professional Services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alt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altLang="en-US" sz="4000" dirty="0" smtClean="0"/>
              <a:t>What you are vs. The outcome you give.</a:t>
            </a:r>
            <a:endParaRPr lang="en-GB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559213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5661025"/>
            <a:ext cx="75596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54241" y="2420888"/>
            <a:ext cx="72008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/>
            <a:r>
              <a:rPr lang="en-GB" sz="4400" dirty="0" smtClean="0"/>
              <a:t>How </a:t>
            </a:r>
            <a:r>
              <a:rPr lang="en-GB" sz="4400" dirty="0"/>
              <a:t>to build a sustainable stream of new client </a:t>
            </a:r>
            <a:r>
              <a:rPr lang="en-GB" sz="4400" dirty="0" smtClean="0"/>
              <a:t>opportunities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432801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pic>
        <p:nvPicPr>
          <p:cNvPr id="1026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960" y="5661248"/>
            <a:ext cx="7559040" cy="11967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3" y="198884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GB" dirty="0" smtClean="0"/>
          </a:p>
          <a:p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91182332"/>
              </p:ext>
            </p:extLst>
          </p:nvPr>
        </p:nvGraphicFramePr>
        <p:xfrm>
          <a:off x="179513" y="1196752"/>
          <a:ext cx="8640960" cy="4862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9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844824" y="260648"/>
            <a:ext cx="5470376" cy="8665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How to build a sustainable stream…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05538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4862" y="469042"/>
            <a:ext cx="5470376" cy="86652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First contact...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1026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960" y="5661248"/>
            <a:ext cx="7559040" cy="1196752"/>
          </a:xfrm>
          <a:prstGeom prst="rect">
            <a:avLst/>
          </a:prstGeom>
          <a:noFill/>
        </p:spPr>
      </p:pic>
      <p:grpSp>
        <p:nvGrpSpPr>
          <p:cNvPr id="7" name="Group 6"/>
          <p:cNvGrpSpPr/>
          <p:nvPr/>
        </p:nvGrpSpPr>
        <p:grpSpPr>
          <a:xfrm>
            <a:off x="251520" y="1700808"/>
            <a:ext cx="1791890" cy="1791890"/>
            <a:chOff x="1785" y="1136054"/>
            <a:chExt cx="1791890" cy="1791890"/>
          </a:xfrm>
          <a:scene3d>
            <a:camera prst="orthographicFront"/>
            <a:lightRig rig="chilly" dir="t"/>
          </a:scene3d>
        </p:grpSpPr>
        <p:sp>
          <p:nvSpPr>
            <p:cNvPr id="8" name="Oval 7"/>
            <p:cNvSpPr/>
            <p:nvPr/>
          </p:nvSpPr>
          <p:spPr>
            <a:xfrm>
              <a:off x="1785" y="1136054"/>
              <a:ext cx="1791890" cy="179189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9" name="Oval 4"/>
            <p:cNvSpPr/>
            <p:nvPr/>
          </p:nvSpPr>
          <p:spPr>
            <a:xfrm>
              <a:off x="264201" y="1398470"/>
              <a:ext cx="1267058" cy="1267058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98614" tIns="26670" rIns="98614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100" kern="1200" dirty="0" smtClean="0">
                  <a:solidFill>
                    <a:schemeClr val="bg1"/>
                  </a:solidFill>
                </a:rPr>
                <a:t>Introduce</a:t>
              </a:r>
              <a:endParaRPr lang="en-GB" sz="21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411760" y="1916834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13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397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3701" y="431925"/>
            <a:ext cx="5470376" cy="86652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First contact...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1026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960" y="5661248"/>
            <a:ext cx="7559040" cy="1196752"/>
          </a:xfrm>
          <a:prstGeom prst="rect">
            <a:avLst/>
          </a:prstGeom>
          <a:noFill/>
        </p:spPr>
      </p:pic>
      <p:grpSp>
        <p:nvGrpSpPr>
          <p:cNvPr id="7" name="Group 6"/>
          <p:cNvGrpSpPr/>
          <p:nvPr/>
        </p:nvGrpSpPr>
        <p:grpSpPr>
          <a:xfrm>
            <a:off x="251520" y="1700808"/>
            <a:ext cx="1791890" cy="1791890"/>
            <a:chOff x="1785" y="1136054"/>
            <a:chExt cx="1791890" cy="1791890"/>
          </a:xfrm>
          <a:scene3d>
            <a:camera prst="orthographicFront"/>
            <a:lightRig rig="chilly" dir="t"/>
          </a:scene3d>
        </p:grpSpPr>
        <p:sp>
          <p:nvSpPr>
            <p:cNvPr id="8" name="Oval 7"/>
            <p:cNvSpPr/>
            <p:nvPr/>
          </p:nvSpPr>
          <p:spPr>
            <a:xfrm>
              <a:off x="1785" y="1136054"/>
              <a:ext cx="1791890" cy="179189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9" name="Oval 4"/>
            <p:cNvSpPr/>
            <p:nvPr/>
          </p:nvSpPr>
          <p:spPr>
            <a:xfrm>
              <a:off x="264201" y="1398470"/>
              <a:ext cx="1267058" cy="1267058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98614" tIns="26670" rIns="98614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100" kern="1200" dirty="0" smtClean="0">
                  <a:solidFill>
                    <a:schemeClr val="bg1"/>
                  </a:solidFill>
                </a:rPr>
                <a:t>Introduce</a:t>
              </a:r>
              <a:endParaRPr lang="en-GB" sz="21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411760" y="1916834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785988899"/>
              </p:ext>
            </p:extLst>
          </p:nvPr>
        </p:nvGraphicFramePr>
        <p:xfrm>
          <a:off x="2555776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3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423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pic>
        <p:nvPicPr>
          <p:cNvPr id="1026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960" y="5661248"/>
            <a:ext cx="7559040" cy="1196752"/>
          </a:xfrm>
          <a:prstGeom prst="rect">
            <a:avLst/>
          </a:prstGeom>
          <a:noFill/>
        </p:spPr>
      </p:pic>
      <p:grpSp>
        <p:nvGrpSpPr>
          <p:cNvPr id="7" name="Group 6"/>
          <p:cNvGrpSpPr/>
          <p:nvPr/>
        </p:nvGrpSpPr>
        <p:grpSpPr>
          <a:xfrm>
            <a:off x="251520" y="1700808"/>
            <a:ext cx="1791890" cy="1791890"/>
            <a:chOff x="1785" y="1136054"/>
            <a:chExt cx="1791890" cy="1791890"/>
          </a:xfrm>
          <a:scene3d>
            <a:camera prst="orthographicFront"/>
            <a:lightRig rig="chilly" dir="t"/>
          </a:scene3d>
        </p:grpSpPr>
        <p:sp>
          <p:nvSpPr>
            <p:cNvPr id="8" name="Oval 7"/>
            <p:cNvSpPr/>
            <p:nvPr/>
          </p:nvSpPr>
          <p:spPr>
            <a:xfrm>
              <a:off x="1785" y="1136054"/>
              <a:ext cx="1791890" cy="179189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9" name="Oval 4"/>
            <p:cNvSpPr/>
            <p:nvPr/>
          </p:nvSpPr>
          <p:spPr>
            <a:xfrm>
              <a:off x="264201" y="1398470"/>
              <a:ext cx="1267058" cy="1267058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98614" tIns="26670" rIns="98614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100" kern="1200" dirty="0" smtClean="0">
                  <a:solidFill>
                    <a:schemeClr val="bg1"/>
                  </a:solidFill>
                </a:rPr>
                <a:t>Introduce</a:t>
              </a:r>
              <a:endParaRPr lang="en-GB" sz="21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13219" y="2617723"/>
            <a:ext cx="5529009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altLang="en-US" sz="4000" dirty="0" smtClean="0"/>
              <a:t>Owner/MD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altLang="en-US" sz="4000" dirty="0" smtClean="0"/>
              <a:t>Estate Agency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altLang="en-US" sz="4000" dirty="0" smtClean="0"/>
              <a:t>£2m - £20m</a:t>
            </a:r>
            <a:endParaRPr lang="en-GB" alt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altLang="en-US" sz="4000" dirty="0" smtClean="0"/>
              <a:t>M3/M4 Corridor</a:t>
            </a:r>
            <a:endParaRPr lang="en-GB" altLang="en-US" sz="4000" dirty="0"/>
          </a:p>
        </p:txBody>
      </p:sp>
      <p:pic>
        <p:nvPicPr>
          <p:cNvPr id="13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824862" y="469042"/>
            <a:ext cx="5470376" cy="86652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Accountants – </a:t>
            </a:r>
            <a:br>
              <a:rPr lang="en-GB" dirty="0" smtClean="0"/>
            </a:br>
            <a:r>
              <a:rPr lang="en-GB" dirty="0" smtClean="0"/>
              <a:t>Target Audience...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683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3915" y="634622"/>
            <a:ext cx="5470376" cy="86652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Outcome Driven - Accountants...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1026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960" y="5661248"/>
            <a:ext cx="7559040" cy="11967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3" y="1988840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39553" y="1988840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303314960"/>
              </p:ext>
            </p:extLst>
          </p:nvPr>
        </p:nvGraphicFramePr>
        <p:xfrm>
          <a:off x="899591" y="1700808"/>
          <a:ext cx="756084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1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87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6ADD9F4-552E-4BFC-A7A5-A9A465748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D6ADD9F4-552E-4BFC-A7A5-A9A4657480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D580C4-571B-49FC-B459-5748622DD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graphicEl>
                                              <a:dgm id="{57D580C4-571B-49FC-B459-5748622DD7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CAFD1E9-83F8-4D33-9092-16577B496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graphicEl>
                                              <a:dgm id="{4CAFD1E9-83F8-4D33-9092-16577B4962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F362779-1757-4C7E-B547-3E1B90700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graphicEl>
                                              <a:dgm id="{CF362779-1757-4C7E-B547-3E1B90700C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9FF40B3-3CE2-49FB-9530-EF960C766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graphicEl>
                                              <a:dgm id="{79FF40B3-3CE2-49FB-9530-EF960C7662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9EBD432-B676-4FF6-A052-944D308DF6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graphicEl>
                                              <a:dgm id="{69EBD432-B676-4FF6-A052-944D308DF6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5661025"/>
            <a:ext cx="75596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71600" y="1304521"/>
            <a:ext cx="7200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GB" altLang="en-US" sz="3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751850" y="238316"/>
            <a:ext cx="5640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About You…</a:t>
            </a:r>
            <a:endParaRPr lang="en-GB" sz="4000" dirty="0"/>
          </a:p>
        </p:txBody>
      </p:sp>
      <p:pic>
        <p:nvPicPr>
          <p:cNvPr id="7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580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0994" y="434884"/>
            <a:ext cx="5470376" cy="86652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Build the relationship...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1026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960" y="5661248"/>
            <a:ext cx="7559040" cy="119675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411760" y="1916834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251520" y="1700808"/>
            <a:ext cx="1791890" cy="1791890"/>
            <a:chOff x="1435298" y="1136054"/>
            <a:chExt cx="1791890" cy="1791890"/>
          </a:xfrm>
          <a:scene3d>
            <a:camera prst="orthographicFront"/>
            <a:lightRig rig="chilly" dir="t"/>
          </a:scene3d>
        </p:grpSpPr>
        <p:sp>
          <p:nvSpPr>
            <p:cNvPr id="15" name="Oval 14"/>
            <p:cNvSpPr/>
            <p:nvPr/>
          </p:nvSpPr>
          <p:spPr>
            <a:xfrm>
              <a:off x="1435298" y="1136054"/>
              <a:ext cx="1791890" cy="179189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16" name="Oval 4"/>
            <p:cNvSpPr/>
            <p:nvPr/>
          </p:nvSpPr>
          <p:spPr>
            <a:xfrm>
              <a:off x="1697714" y="1398470"/>
              <a:ext cx="1267058" cy="1267058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98614" tIns="26670" rIns="98614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100" kern="1200" dirty="0" smtClean="0">
                  <a:solidFill>
                    <a:schemeClr val="bg1"/>
                  </a:solidFill>
                </a:rPr>
                <a:t>Nurture</a:t>
              </a:r>
              <a:endParaRPr lang="en-GB" sz="2100" kern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1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703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pic>
        <p:nvPicPr>
          <p:cNvPr id="1026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960" y="5661248"/>
            <a:ext cx="7559040" cy="119675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411760" y="1916834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251520" y="1700808"/>
            <a:ext cx="1791890" cy="1791890"/>
            <a:chOff x="1435298" y="1136054"/>
            <a:chExt cx="1791890" cy="1791890"/>
          </a:xfrm>
          <a:scene3d>
            <a:camera prst="orthographicFront"/>
            <a:lightRig rig="chilly" dir="t"/>
          </a:scene3d>
        </p:grpSpPr>
        <p:sp>
          <p:nvSpPr>
            <p:cNvPr id="15" name="Oval 14"/>
            <p:cNvSpPr/>
            <p:nvPr/>
          </p:nvSpPr>
          <p:spPr>
            <a:xfrm>
              <a:off x="1435298" y="1136054"/>
              <a:ext cx="1791890" cy="179189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16" name="Oval 4"/>
            <p:cNvSpPr/>
            <p:nvPr/>
          </p:nvSpPr>
          <p:spPr>
            <a:xfrm>
              <a:off x="1697714" y="1398470"/>
              <a:ext cx="1267058" cy="1267058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98614" tIns="26670" rIns="98614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100" kern="1200" dirty="0" smtClean="0">
                  <a:solidFill>
                    <a:schemeClr val="bg1"/>
                  </a:solidFill>
                </a:rPr>
                <a:t>Nurture</a:t>
              </a:r>
              <a:endParaRPr lang="en-GB" sz="2100" kern="1200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3290307187"/>
              </p:ext>
            </p:extLst>
          </p:nvPr>
        </p:nvGraphicFramePr>
        <p:xfrm>
          <a:off x="2555776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1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780994" y="434884"/>
            <a:ext cx="5470376" cy="86652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Build the relationship...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188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0994" y="433183"/>
            <a:ext cx="5470376" cy="86652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Move it forward...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1026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960" y="5661248"/>
            <a:ext cx="7559040" cy="1196752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251520" y="1700808"/>
            <a:ext cx="1791890" cy="1791890"/>
            <a:chOff x="2831976" y="1167896"/>
            <a:chExt cx="1791890" cy="1791890"/>
          </a:xfrm>
          <a:scene3d>
            <a:camera prst="orthographicFront"/>
            <a:lightRig rig="chilly" dir="t"/>
          </a:scene3d>
        </p:grpSpPr>
        <p:sp>
          <p:nvSpPr>
            <p:cNvPr id="12" name="Oval 11"/>
            <p:cNvSpPr/>
            <p:nvPr/>
          </p:nvSpPr>
          <p:spPr>
            <a:xfrm>
              <a:off x="2831976" y="1167896"/>
              <a:ext cx="1791890" cy="179189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4"/>
            <p:cNvSpPr/>
            <p:nvPr/>
          </p:nvSpPr>
          <p:spPr>
            <a:xfrm>
              <a:off x="3094392" y="1430312"/>
              <a:ext cx="1267058" cy="1267058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8614" tIns="26670" rIns="98614" bIns="26670" numCol="1" spcCol="1270" anchor="ctr" anchorCtr="0">
              <a:norm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</a:rPr>
                <a:t>Collaborate</a:t>
              </a:r>
              <a:endParaRPr lang="en-GB" kern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502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pic>
        <p:nvPicPr>
          <p:cNvPr id="1026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960" y="5661248"/>
            <a:ext cx="7559040" cy="1196752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251520" y="1700808"/>
            <a:ext cx="1791890" cy="1791890"/>
            <a:chOff x="2831976" y="1167896"/>
            <a:chExt cx="1791890" cy="1791890"/>
          </a:xfrm>
          <a:scene3d>
            <a:camera prst="orthographicFront"/>
            <a:lightRig rig="chilly" dir="t"/>
          </a:scene3d>
        </p:grpSpPr>
        <p:sp>
          <p:nvSpPr>
            <p:cNvPr id="12" name="Oval 11"/>
            <p:cNvSpPr/>
            <p:nvPr/>
          </p:nvSpPr>
          <p:spPr>
            <a:xfrm>
              <a:off x="2831976" y="1167896"/>
              <a:ext cx="1791890" cy="179189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4"/>
            <p:cNvSpPr/>
            <p:nvPr/>
          </p:nvSpPr>
          <p:spPr>
            <a:xfrm>
              <a:off x="3094392" y="1430312"/>
              <a:ext cx="1267058" cy="1267058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8614" tIns="26670" rIns="98614" bIns="26670" numCol="1" spcCol="1270" anchor="ctr" anchorCtr="0">
              <a:norm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</a:rPr>
                <a:t>Collaborate</a:t>
              </a:r>
              <a:endParaRPr lang="en-GB" kern="1200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195884175"/>
              </p:ext>
            </p:extLst>
          </p:nvPr>
        </p:nvGraphicFramePr>
        <p:xfrm>
          <a:off x="2555776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9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1780994" y="433183"/>
            <a:ext cx="5470376" cy="86652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Move it forward...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2771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pic>
        <p:nvPicPr>
          <p:cNvPr id="1026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960" y="5661248"/>
            <a:ext cx="7559040" cy="1196752"/>
          </a:xfrm>
          <a:prstGeom prst="rect">
            <a:avLst/>
          </a:prstGeom>
          <a:noFill/>
        </p:spPr>
      </p:pic>
      <p:pic>
        <p:nvPicPr>
          <p:cNvPr id="8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836476" y="201359"/>
            <a:ext cx="5470376" cy="8665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smtClean="0"/>
              <a:t>Review – How to get </a:t>
            </a:r>
            <a:r>
              <a:rPr lang="en-GB" sz="4000" dirty="0"/>
              <a:t>i</a:t>
            </a:r>
            <a:r>
              <a:rPr lang="en-GB" sz="4000" dirty="0" smtClean="0"/>
              <a:t>n front of New Clients...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526317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6476" y="201359"/>
            <a:ext cx="5470376" cy="866527"/>
          </a:xfrm>
        </p:spPr>
        <p:txBody>
          <a:bodyPr>
            <a:noAutofit/>
          </a:bodyPr>
          <a:lstStyle/>
          <a:p>
            <a:r>
              <a:rPr lang="en-GB" sz="4000" dirty="0" smtClean="0"/>
              <a:t>Review – How to get in front of New Clients...</a:t>
            </a:r>
            <a:endParaRPr lang="en-GB" sz="4000" dirty="0"/>
          </a:p>
        </p:txBody>
      </p:sp>
      <p:pic>
        <p:nvPicPr>
          <p:cNvPr id="1026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960" y="5661248"/>
            <a:ext cx="7559040" cy="11967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1950" y="1628800"/>
            <a:ext cx="75608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800" dirty="0"/>
              <a:t>Services or Product?</a:t>
            </a:r>
          </a:p>
          <a:p>
            <a:pPr marL="342900" indent="-342900">
              <a:buFont typeface="+mj-lt"/>
              <a:buAutoNum type="arabicPeriod"/>
            </a:pPr>
            <a:endParaRPr lang="en-GB" sz="2800" dirty="0"/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Use Outcome </a:t>
            </a:r>
            <a:r>
              <a:rPr lang="en-GB" sz="2800" dirty="0" smtClean="0"/>
              <a:t>language</a:t>
            </a:r>
            <a:endParaRPr lang="en-GB" sz="2800" dirty="0"/>
          </a:p>
          <a:p>
            <a:pPr marL="342900" indent="-342900">
              <a:buFont typeface="+mj-lt"/>
              <a:buAutoNum type="arabicPeriod"/>
            </a:pPr>
            <a:endParaRPr lang="en-GB" sz="2800" dirty="0"/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Understand </a:t>
            </a:r>
            <a:r>
              <a:rPr lang="en-GB" sz="2800" dirty="0" smtClean="0"/>
              <a:t>buying scenarios </a:t>
            </a:r>
          </a:p>
          <a:p>
            <a:pPr marL="457200" indent="-457200">
              <a:buFont typeface="+mj-lt"/>
              <a:buAutoNum type="arabicPeriod"/>
            </a:pPr>
            <a:endParaRPr lang="en-GB" sz="2800" dirty="0"/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Build a </a:t>
            </a:r>
            <a:r>
              <a:rPr lang="en-GB" sz="2800" dirty="0" smtClean="0"/>
              <a:t>consistent client </a:t>
            </a:r>
            <a:r>
              <a:rPr lang="en-GB" sz="2800" dirty="0"/>
              <a:t>acquisition </a:t>
            </a:r>
            <a:r>
              <a:rPr lang="en-GB" sz="2800" dirty="0" smtClean="0"/>
              <a:t>function</a:t>
            </a:r>
            <a:endParaRPr lang="en-GB" sz="2800" dirty="0"/>
          </a:p>
          <a:p>
            <a:pPr marL="342900" indent="-342900">
              <a:buFont typeface="+mj-lt"/>
              <a:buAutoNum type="arabicPeriod"/>
            </a:pPr>
            <a:endParaRPr lang="en-GB" sz="2800" dirty="0"/>
          </a:p>
          <a:p>
            <a:pPr marL="342900" indent="-342900">
              <a:buFont typeface="+mj-lt"/>
              <a:buAutoNum type="arabicPeriod"/>
            </a:pPr>
            <a:r>
              <a:rPr lang="en-GB" sz="2800" dirty="0" smtClean="0"/>
              <a:t>Maintain an outcome driven dialogue, </a:t>
            </a:r>
            <a:r>
              <a:rPr lang="en-GB" sz="2800" dirty="0"/>
              <a:t>reinforce it &amp; stay present.</a:t>
            </a:r>
          </a:p>
          <a:p>
            <a:endParaRPr lang="en-GB" sz="2800" dirty="0" smtClean="0"/>
          </a:p>
        </p:txBody>
      </p:sp>
      <p:pic>
        <p:nvPicPr>
          <p:cNvPr id="8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5661025"/>
            <a:ext cx="75596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71600" y="1304521"/>
            <a:ext cx="7200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GB" altLang="en-US" sz="3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751850" y="238316"/>
            <a:ext cx="5640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About You…</a:t>
            </a:r>
            <a:endParaRPr lang="en-GB" sz="4000" dirty="0"/>
          </a:p>
        </p:txBody>
      </p:sp>
      <p:pic>
        <p:nvPicPr>
          <p:cNvPr id="7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134457648"/>
              </p:ext>
            </p:extLst>
          </p:nvPr>
        </p:nvGraphicFramePr>
        <p:xfrm>
          <a:off x="899592" y="1628800"/>
          <a:ext cx="7488832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842085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4960" y="5661248"/>
            <a:ext cx="7559040" cy="1196752"/>
          </a:xfrm>
          <a:prstGeom prst="rect">
            <a:avLst/>
          </a:prstGeom>
          <a:noFill/>
        </p:spPr>
      </p:pic>
      <p:pic>
        <p:nvPicPr>
          <p:cNvPr id="18" name="Picture 17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10026355"/>
              </p:ext>
            </p:extLst>
          </p:nvPr>
        </p:nvGraphicFramePr>
        <p:xfrm>
          <a:off x="899592" y="1628800"/>
          <a:ext cx="7488832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6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51850" y="238316"/>
            <a:ext cx="5640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About You…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38723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5661025"/>
            <a:ext cx="75596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51850" y="245813"/>
            <a:ext cx="5640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About GenLead…</a:t>
            </a:r>
            <a:endParaRPr lang="en-GB" sz="4000" dirty="0"/>
          </a:p>
        </p:txBody>
      </p:sp>
      <p:pic>
        <p:nvPicPr>
          <p:cNvPr id="7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42134954"/>
              </p:ext>
            </p:extLst>
          </p:nvPr>
        </p:nvGraphicFramePr>
        <p:xfrm>
          <a:off x="827583" y="2852936"/>
          <a:ext cx="7488832" cy="1975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935158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5661025"/>
            <a:ext cx="75596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28172" y="238316"/>
            <a:ext cx="5640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About GenLead…</a:t>
            </a:r>
            <a:endParaRPr lang="en-GB" sz="4000" dirty="0"/>
          </a:p>
        </p:txBody>
      </p:sp>
      <p:pic>
        <p:nvPicPr>
          <p:cNvPr id="7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65" y="3375998"/>
            <a:ext cx="3516312" cy="288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7901" y="1556792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Law Society Consulting</a:t>
            </a:r>
          </a:p>
          <a:p>
            <a:pPr algn="ctr"/>
            <a:r>
              <a:rPr lang="en-GB" sz="5400" dirty="0" smtClean="0"/>
              <a:t>Telemarketing Partner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87413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5661025"/>
            <a:ext cx="75596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71600" y="2348880"/>
            <a:ext cx="7200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4400" dirty="0" smtClean="0"/>
              <a:t>Selling Services </a:t>
            </a:r>
          </a:p>
          <a:p>
            <a:pPr algn="ctr"/>
            <a:r>
              <a:rPr lang="en-GB" altLang="en-US" sz="4400" dirty="0" smtClean="0"/>
              <a:t>Vs. </a:t>
            </a:r>
          </a:p>
          <a:p>
            <a:pPr algn="ctr"/>
            <a:r>
              <a:rPr lang="en-GB" altLang="en-US" sz="4400" dirty="0" smtClean="0"/>
              <a:t>Selling Product</a:t>
            </a:r>
          </a:p>
          <a:p>
            <a:pPr algn="ctr"/>
            <a:r>
              <a:rPr lang="en-GB" altLang="en-US" sz="4400" dirty="0" smtClean="0"/>
              <a:t>Why it really matters.</a:t>
            </a:r>
            <a:endParaRPr lang="en-GB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083155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AlexB\Desktop\Blue\GenLead\GenLead Graphics and web content\GenLead ContSht Foo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4960" y="5661248"/>
            <a:ext cx="7559040" cy="1196752"/>
          </a:xfrm>
          <a:prstGeom prst="rect">
            <a:avLst/>
          </a:prstGeom>
          <a:noFill/>
        </p:spPr>
      </p:pic>
      <p:pic>
        <p:nvPicPr>
          <p:cNvPr id="18" name="Picture 17" descr="C:\Users\AlexB\Desktop\Blue\GenLead\GenLead Graphics and web content\GenLead email footer v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"/>
            <a:ext cx="7315200" cy="865187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195736" y="188640"/>
            <a:ext cx="5544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Are you selling Services or Product?</a:t>
            </a:r>
          </a:p>
        </p:txBody>
      </p:sp>
      <p:pic>
        <p:nvPicPr>
          <p:cNvPr id="6" name="Picture 5" descr="C:\Users\Alex\AppData\Local\Microsoft\Windows\Temporary Internet Files\Content.Outlook\UA6MRGJ5\Workingwith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3"/>
            <a:ext cx="1157860" cy="9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458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2958</TotalTime>
  <Words>523</Words>
  <Application>Microsoft Macintosh PowerPoint</Application>
  <PresentationFormat>On-screen Show (4:3)</PresentationFormat>
  <Paragraphs>161</Paragraphs>
  <Slides>35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Selling Services:  How to get in front of new clients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 Scenarios... </vt:lpstr>
      <vt:lpstr>Outcome Driven...</vt:lpstr>
      <vt:lpstr>Outcome Driven Example...</vt:lpstr>
      <vt:lpstr>PowerPoint Presentation</vt:lpstr>
      <vt:lpstr>PowerPoint Presentation</vt:lpstr>
      <vt:lpstr>PowerPoint Presentation</vt:lpstr>
      <vt:lpstr>First contact... </vt:lpstr>
      <vt:lpstr>First contact... </vt:lpstr>
      <vt:lpstr>Accountants –  Target Audience... </vt:lpstr>
      <vt:lpstr>Outcome Driven - Accountants... </vt:lpstr>
      <vt:lpstr>Build the relationship... </vt:lpstr>
      <vt:lpstr>Build the relationship... </vt:lpstr>
      <vt:lpstr>Move it forward... </vt:lpstr>
      <vt:lpstr>Move it forward... </vt:lpstr>
      <vt:lpstr>PowerPoint Presentation</vt:lpstr>
      <vt:lpstr>Review – How to get in front of New Clients...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Dialogue to Decent client...</dc:title>
  <dc:creator>AlexB</dc:creator>
  <cp:lastModifiedBy>Dan Hodges</cp:lastModifiedBy>
  <cp:revision>216</cp:revision>
  <dcterms:created xsi:type="dcterms:W3CDTF">2012-01-30T17:09:31Z</dcterms:created>
  <dcterms:modified xsi:type="dcterms:W3CDTF">2015-05-11T15:08:29Z</dcterms:modified>
</cp:coreProperties>
</file>