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m" ContentType="application/vnd.ms-excel.sheet.macroEnabled.12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7"/>
  </p:notesMasterIdLst>
  <p:handoutMasterIdLst>
    <p:handoutMasterId r:id="rId18"/>
  </p:handoutMasterIdLst>
  <p:sldIdLst>
    <p:sldId id="503" r:id="rId2"/>
    <p:sldId id="476" r:id="rId3"/>
    <p:sldId id="489" r:id="rId4"/>
    <p:sldId id="490" r:id="rId5"/>
    <p:sldId id="491" r:id="rId6"/>
    <p:sldId id="502" r:id="rId7"/>
    <p:sldId id="492" r:id="rId8"/>
    <p:sldId id="493" r:id="rId9"/>
    <p:sldId id="494" r:id="rId10"/>
    <p:sldId id="495" r:id="rId11"/>
    <p:sldId id="496" r:id="rId12"/>
    <p:sldId id="497" r:id="rId13"/>
    <p:sldId id="498" r:id="rId14"/>
    <p:sldId id="499" r:id="rId15"/>
    <p:sldId id="500" r:id="rId1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9FF"/>
    <a:srgbClr val="F2E9EA"/>
    <a:srgbClr val="404B61"/>
    <a:srgbClr val="EAE4E4"/>
    <a:srgbClr val="C12441"/>
    <a:srgbClr val="E8E8E8"/>
    <a:srgbClr val="14ABD4"/>
    <a:srgbClr val="A2F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416" y="-1200"/>
      </p:cViewPr>
      <p:guideLst>
        <p:guide orient="horz" pos="2159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haz-netapp1-2\h-drives$\ehalling\NRPortbl\InternalDocs\EHALLING\760699_1.XLSX" TargetMode="External"/><Relationship Id="rId3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Relationship Id="rId2" Type="http://schemas.openxmlformats.org/officeDocument/2006/relationships/chartUserShapes" Target="../drawings/drawing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\\haz-netapp1-2\h-drives$\ehalling\NRPortbl\InternalDocs\EHALLING\760699_1.XLSX" TargetMode="External"/><Relationship Id="rId3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\\haz-netapp1-2\h-drives$\ehalling\NRPortbl\InternalDocs\EHALLING\760699_1.XLSX" TargetMode="External"/><Relationship Id="rId3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\\haz-netapp1-2\h-drives$\ehalling\NRPortbl\InternalDocs\EHALLING\760699_1.XLSX" TargetMode="External"/><Relationship Id="rId3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\\haz-netapp1-2\h-drives$\ehalling\NRPortbl\InternalDocs\EHALLING\760699_1.XLSX" TargetMode="External"/><Relationship Id="rId3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\\haz-netapp1-2\h-drives$\ehalling\NRPortbl\InternalDocs\EHALLING\760699_1.XLSX" TargetMode="External"/><Relationship Id="rId3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\\haz-netapp1-2\h-drives$\ehalling\NRPortbl\InternalDocs\EHALLING\760699_1.XLSX" TargetMode="External"/><Relationship Id="rId3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file:///\\haz-netapp1-2\h-drives$\ehalling\NRPortbl\InternalDocs\EHALLING\760699_1.XLSX" TargetMode="External"/><Relationship Id="rId3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Relationship Id="rId2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0857069253256572"/>
                  <c:y val="-0.00957608415658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566071915263793"/>
                  <c:y val="0.1862208205406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600091352217336"/>
                  <c:y val="0.116212724846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752042812830214"/>
                  <c:y val="0.05122889723027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806276033677609"/>
                  <c:y val="-0.009289544908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201687970821829"/>
                  <c:y val="-0.0181065112236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361730238265671"/>
                  <c:y val="-0.0235413028178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117945256842895"/>
                  <c:y val="-0.0191668508299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096054778358964"/>
                  <c:y val="0.0135839651343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0557361693424686"/>
                  <c:y val="-0.0147923988420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.145883521316592"/>
                  <c:y val="-0.00119356433230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'Pie chart data'!$E$3:$N$3</c:f>
              <c:strCache>
                <c:ptCount val="10"/>
                <c:pt idx="0">
                  <c:v>Membership</c:v>
                </c:pt>
                <c:pt idx="1">
                  <c:v>Referral fees</c:v>
                </c:pt>
                <c:pt idx="2">
                  <c:v>Yellow pages</c:v>
                </c:pt>
                <c:pt idx="3">
                  <c:v>Sponsorship</c:v>
                </c:pt>
                <c:pt idx="4">
                  <c:v>Marketing/PR consultancy</c:v>
                </c:pt>
                <c:pt idx="5">
                  <c:v>Advertising/promotion</c:v>
                </c:pt>
                <c:pt idx="6">
                  <c:v>Client entertaining</c:v>
                </c:pt>
                <c:pt idx="7">
                  <c:v>Entertainment</c:v>
                </c:pt>
                <c:pt idx="8">
                  <c:v>Updates to website</c:v>
                </c:pt>
                <c:pt idx="9">
                  <c:v>Marketing and network events</c:v>
                </c:pt>
              </c:strCache>
            </c:strRef>
          </c:cat>
          <c:val>
            <c:numRef>
              <c:f>'Pie chart data'!$E$4:$N$4</c:f>
              <c:numCache>
                <c:formatCode>General</c:formatCode>
                <c:ptCount val="10"/>
                <c:pt idx="0" formatCode="#,##0">
                  <c:v>35045.0</c:v>
                </c:pt>
                <c:pt idx="2" formatCode="#,##0">
                  <c:v>1272.0</c:v>
                </c:pt>
                <c:pt idx="3" formatCode="#,##0">
                  <c:v>1350.0</c:v>
                </c:pt>
                <c:pt idx="4" formatCode="#,##0">
                  <c:v>993.0</c:v>
                </c:pt>
                <c:pt idx="5" formatCode="#,##0">
                  <c:v>1943.0</c:v>
                </c:pt>
                <c:pt idx="7" formatCode="#,##0">
                  <c:v>506.79</c:v>
                </c:pt>
                <c:pt idx="9" formatCode="#,##0">
                  <c:v>1080.0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5194600674916"/>
          <c:y val="0.0361929482582743"/>
          <c:w val="0.334415788935474"/>
          <c:h val="0.816770358849017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gradFill rotWithShape="0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25397">
              <a:noFill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gradFill rotWithShape="0">
                <a:gsLst>
                  <a:gs pos="0">
                    <a:srgbClr val="265186"/>
                  </a:gs>
                  <a:gs pos="80000">
                    <a:srgbClr val="346CB0"/>
                  </a:gs>
                  <a:gs pos="100000">
                    <a:srgbClr val="326DB3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882624"/>
                  </a:gs>
                  <a:gs pos="80000">
                    <a:srgbClr val="B33532"/>
                  </a:gs>
                  <a:gs pos="100000">
                    <a:srgbClr val="B73330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67832D"/>
                  </a:gs>
                  <a:gs pos="80000">
                    <a:srgbClr val="89AD3E"/>
                  </a:gs>
                  <a:gs pos="100000">
                    <a:srgbClr val="8AB03D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gradFill rotWithShape="0">
                <a:gsLst>
                  <a:gs pos="0">
                    <a:srgbClr val="51396F"/>
                  </a:gs>
                  <a:gs pos="80000">
                    <a:srgbClr val="6C4D92"/>
                  </a:gs>
                  <a:gs pos="100000">
                    <a:srgbClr val="6D4C94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4"/>
            <c:bubble3D val="0"/>
            <c:spPr>
              <a:gradFill rotWithShape="0">
                <a:gsLst>
                  <a:gs pos="0">
                    <a:srgbClr val="22768D"/>
                  </a:gs>
                  <a:gs pos="80000">
                    <a:srgbClr val="2F9CB9"/>
                  </a:gs>
                  <a:gs pos="100000">
                    <a:srgbClr val="2D9EBD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5"/>
            <c:bubble3D val="0"/>
            <c:spPr>
              <a:gradFill rotWithShape="0">
                <a:gsLst>
                  <a:gs pos="0">
                    <a:srgbClr val="B45F19"/>
                  </a:gs>
                  <a:gs pos="80000">
                    <a:srgbClr val="EB7E24"/>
                  </a:gs>
                  <a:gs pos="100000">
                    <a:srgbClr val="F07E20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6"/>
            <c:bubble3D val="0"/>
            <c:spPr>
              <a:gradFill rotWithShape="0">
                <a:gsLst>
                  <a:gs pos="0">
                    <a:srgbClr val="657B9F"/>
                  </a:gs>
                  <a:gs pos="80000">
                    <a:srgbClr val="85A2D1"/>
                  </a:gs>
                  <a:gs pos="100000">
                    <a:srgbClr val="84A2D3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7"/>
            <c:bubble3D val="0"/>
            <c:spPr>
              <a:gradFill rotWithShape="0">
                <a:gsLst>
                  <a:gs pos="0">
                    <a:srgbClr val="A16564"/>
                  </a:gs>
                  <a:gs pos="80000">
                    <a:srgbClr val="D38584"/>
                  </a:gs>
                  <a:gs pos="100000">
                    <a:srgbClr val="D68583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8"/>
            <c:bubble3D val="0"/>
            <c:spPr>
              <a:gradFill rotWithShape="0">
                <a:gsLst>
                  <a:gs pos="0">
                    <a:srgbClr val="899E68"/>
                  </a:gs>
                  <a:gs pos="80000">
                    <a:srgbClr val="B5CF8A"/>
                  </a:gs>
                  <a:gs pos="100000">
                    <a:srgbClr val="B6D189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9"/>
            <c:bubble3D val="0"/>
            <c:spPr>
              <a:gradFill rotWithShape="0">
                <a:gsLst>
                  <a:gs pos="0">
                    <a:srgbClr val="7B6E8F"/>
                  </a:gs>
                  <a:gs pos="80000">
                    <a:srgbClr val="A391BC"/>
                  </a:gs>
                  <a:gs pos="100000">
                    <a:srgbClr val="A391BD"/>
                  </a:gs>
                </a:gsLst>
                <a:lin ang="16200000"/>
              </a:gradFill>
              <a:ln w="25397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Lbls>
            <c:dLbl>
              <c:idx val="0"/>
              <c:layout>
                <c:manualLayout>
                  <c:x val="0.0138224928776083"/>
                  <c:y val="-0.0362547690162617"/>
                </c:manualLayout>
              </c:layout>
              <c:spPr>
                <a:noFill/>
                <a:ln w="25397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203657469696908"/>
                  <c:y val="-0.107054817181283"/>
                </c:manualLayout>
              </c:layout>
              <c:spPr>
                <a:noFill/>
                <a:ln w="25397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125804435132539"/>
                  <c:y val="0.0960364930615432"/>
                </c:manualLayout>
              </c:layout>
              <c:spPr>
                <a:noFill/>
                <a:ln w="25397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58769672694189"/>
                  <c:y val="0.0136848980787176"/>
                </c:manualLayout>
              </c:layout>
              <c:spPr>
                <a:noFill/>
                <a:ln w="25397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293231296376597"/>
                  <c:y val="0.057695340586789"/>
                </c:manualLayout>
              </c:layout>
              <c:spPr>
                <a:noFill/>
                <a:ln w="25397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109024262736214"/>
                  <c:y val="-0.115021845783984"/>
                </c:manualLayout>
              </c:layout>
              <c:spPr>
                <a:noFill/>
                <a:ln w="25397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070420368013876"/>
                  <c:y val="-0.0119450172802373"/>
                </c:manualLayout>
              </c:layout>
              <c:spPr>
                <a:noFill/>
                <a:ln w="25397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97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'Pie chart data'!$E$35:$N$35</c:f>
              <c:strCache>
                <c:ptCount val="10"/>
                <c:pt idx="0">
                  <c:v>Membership</c:v>
                </c:pt>
                <c:pt idx="1">
                  <c:v>Referral fees</c:v>
                </c:pt>
                <c:pt idx="2">
                  <c:v>Yellow pages</c:v>
                </c:pt>
                <c:pt idx="3">
                  <c:v>Sponsorship</c:v>
                </c:pt>
                <c:pt idx="4">
                  <c:v>Marketing/PR consultancy</c:v>
                </c:pt>
                <c:pt idx="5">
                  <c:v>Advertising/promotion</c:v>
                </c:pt>
                <c:pt idx="6">
                  <c:v>Client entertaining</c:v>
                </c:pt>
                <c:pt idx="7">
                  <c:v>Entertainment</c:v>
                </c:pt>
                <c:pt idx="8">
                  <c:v>Updates to website</c:v>
                </c:pt>
                <c:pt idx="9">
                  <c:v>Marketing and network events</c:v>
                </c:pt>
              </c:strCache>
            </c:strRef>
          </c:cat>
          <c:val>
            <c:numRef>
              <c:f>'Pie chart data'!$E$36:$N$36</c:f>
              <c:numCache>
                <c:formatCode>General</c:formatCode>
                <c:ptCount val="10"/>
                <c:pt idx="0" formatCode="#,##0">
                  <c:v>42130.42</c:v>
                </c:pt>
                <c:pt idx="3" formatCode="#,##0">
                  <c:v>24303.9</c:v>
                </c:pt>
                <c:pt idx="4" formatCode="#,##0">
                  <c:v>17385.0</c:v>
                </c:pt>
                <c:pt idx="5" formatCode="#,##0">
                  <c:v>85879.69</c:v>
                </c:pt>
                <c:pt idx="6" formatCode="#,##0">
                  <c:v>2669.38</c:v>
                </c:pt>
                <c:pt idx="7" formatCode="#,##0">
                  <c:v>61563.82000000001</c:v>
                </c:pt>
                <c:pt idx="8" formatCode="#,##0">
                  <c:v>11111.01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684931606245465"/>
          <c:y val="0.063583863660878"/>
          <c:w val="0.291095912498992"/>
          <c:h val="0.702312156185956"/>
        </c:manualLayout>
      </c:layout>
      <c:overlay val="0"/>
      <c:spPr>
        <a:noFill/>
        <a:ln w="25397">
          <a:noFill/>
        </a:ln>
      </c:sp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160741580454194"/>
                  <c:y val="-0.0634752947490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6651545016017"/>
                  <c:y val="0.01232757813049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9759886059717"/>
                  <c:y val="0.00973827215260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470100867741727"/>
                  <c:y val="0.009009534814730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22466783091802"/>
                  <c:y val="0.00462356838774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677623565536798"/>
                  <c:y val="0.009009534814730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'Pie chart data'!$E$7:$N$7</c:f>
              <c:strCache>
                <c:ptCount val="10"/>
                <c:pt idx="0">
                  <c:v>Membership</c:v>
                </c:pt>
                <c:pt idx="1">
                  <c:v>Referral fees</c:v>
                </c:pt>
                <c:pt idx="2">
                  <c:v>Yellow pages</c:v>
                </c:pt>
                <c:pt idx="3">
                  <c:v>Sponsorship</c:v>
                </c:pt>
                <c:pt idx="4">
                  <c:v>Marketing/PR consultancy</c:v>
                </c:pt>
                <c:pt idx="5">
                  <c:v>Advertising/promotion</c:v>
                </c:pt>
                <c:pt idx="6">
                  <c:v>Client entertaining</c:v>
                </c:pt>
                <c:pt idx="7">
                  <c:v>Entertainment</c:v>
                </c:pt>
                <c:pt idx="8">
                  <c:v>Updates to website</c:v>
                </c:pt>
                <c:pt idx="9">
                  <c:v>Marketing and network events</c:v>
                </c:pt>
              </c:strCache>
            </c:strRef>
          </c:cat>
          <c:val>
            <c:numRef>
              <c:f>'Pie chart data'!$E$8:$N$8</c:f>
              <c:numCache>
                <c:formatCode>General</c:formatCode>
                <c:ptCount val="10"/>
                <c:pt idx="0" formatCode="#,##0">
                  <c:v>4000.0</c:v>
                </c:pt>
                <c:pt idx="7" formatCode="#,##0">
                  <c:v>130.0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9291732486249"/>
          <c:y val="0.0806608919591812"/>
          <c:w val="0.307474276530101"/>
          <c:h val="0.756755852264138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0273638067968777"/>
                  <c:y val="-0.0093020446801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621831816477486"/>
                  <c:y val="0.02818879091677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226879367351808"/>
                  <c:y val="0.06668033719385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310857960936701"/>
                  <c:y val="0.03081381303775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283197327606776"/>
                  <c:y val="-0.0038838108186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552145072774994"/>
                  <c:y val="0.0142859349938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0296412039404165"/>
                  <c:y val="-0.02394858664539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30983604322187"/>
                  <c:y val="0.00186518425717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183214370930906"/>
                  <c:y val="-0.007970572785725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'Pie chart data'!$E$11:$N$11</c:f>
              <c:strCache>
                <c:ptCount val="10"/>
                <c:pt idx="0">
                  <c:v>Membership</c:v>
                </c:pt>
                <c:pt idx="1">
                  <c:v>Referral fees</c:v>
                </c:pt>
                <c:pt idx="2">
                  <c:v>Yellow pages</c:v>
                </c:pt>
                <c:pt idx="3">
                  <c:v>Sponsorship</c:v>
                </c:pt>
                <c:pt idx="4">
                  <c:v>Marketing/PR consultancy</c:v>
                </c:pt>
                <c:pt idx="5">
                  <c:v>Advertising/promotion</c:v>
                </c:pt>
                <c:pt idx="6">
                  <c:v>Client entertaining</c:v>
                </c:pt>
                <c:pt idx="7">
                  <c:v>Entertainment</c:v>
                </c:pt>
                <c:pt idx="8">
                  <c:v>Updates to website</c:v>
                </c:pt>
                <c:pt idx="9">
                  <c:v>Marketing and network events</c:v>
                </c:pt>
              </c:strCache>
            </c:strRef>
          </c:cat>
          <c:val>
            <c:numRef>
              <c:f>'Pie chart data'!$E$12:$N$12</c:f>
              <c:numCache>
                <c:formatCode>General</c:formatCode>
                <c:ptCount val="10"/>
                <c:pt idx="0" formatCode="#,##0">
                  <c:v>4253.5</c:v>
                </c:pt>
                <c:pt idx="3" formatCode="#,##0">
                  <c:v>700.0</c:v>
                </c:pt>
                <c:pt idx="5" formatCode="#,##0">
                  <c:v>6570.51</c:v>
                </c:pt>
                <c:pt idx="7" formatCode="#,##0">
                  <c:v>1230.5</c:v>
                </c:pt>
                <c:pt idx="9" formatCode="#,##0">
                  <c:v>966.99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6899273893955"/>
          <c:y val="0.0549264367451236"/>
          <c:w val="0.330589936806692"/>
          <c:h val="0.76634590204263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0897637917506721"/>
                  <c:y val="0.0816224616659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728532768029082"/>
                  <c:y val="-0.0474861859372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206589963144291"/>
                  <c:y val="-0.028068668449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1671227899987"/>
                  <c:y val="0.00986248728478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67255473820409"/>
                  <c:y val="-0.002279822677667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0537748029827715"/>
                  <c:y val="-0.0596960906202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'Pie chart data'!$E$15:$N$15</c:f>
              <c:strCache>
                <c:ptCount val="10"/>
                <c:pt idx="0">
                  <c:v>Membership</c:v>
                </c:pt>
                <c:pt idx="1">
                  <c:v>Referral fees</c:v>
                </c:pt>
                <c:pt idx="2">
                  <c:v>Yellow pages</c:v>
                </c:pt>
                <c:pt idx="3">
                  <c:v>Sponsorship</c:v>
                </c:pt>
                <c:pt idx="4">
                  <c:v>Marketing/PR consultancy</c:v>
                </c:pt>
                <c:pt idx="5">
                  <c:v>Advertising/promotion</c:v>
                </c:pt>
                <c:pt idx="6">
                  <c:v>Client entertaining</c:v>
                </c:pt>
                <c:pt idx="7">
                  <c:v>Entertainment</c:v>
                </c:pt>
                <c:pt idx="8">
                  <c:v>Updates to website</c:v>
                </c:pt>
                <c:pt idx="9">
                  <c:v>Marketing and network events</c:v>
                </c:pt>
              </c:strCache>
            </c:strRef>
          </c:cat>
          <c:val>
            <c:numRef>
              <c:f>'Pie chart data'!$E$16:$N$16</c:f>
              <c:numCache>
                <c:formatCode>General</c:formatCode>
                <c:ptCount val="10"/>
                <c:pt idx="2" formatCode="#,##0">
                  <c:v>633.4</c:v>
                </c:pt>
                <c:pt idx="4" formatCode="#,##0">
                  <c:v>1065.0</c:v>
                </c:pt>
                <c:pt idx="5" formatCode="#,##0">
                  <c:v>1005.0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2112632910069"/>
          <c:y val="0.0349407879039043"/>
          <c:w val="0.307104766137096"/>
          <c:h val="0.813690740810509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21974588715329"/>
                  <c:y val="0.007054762834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348786386754807"/>
                  <c:y val="-0.027885609939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475842810110742"/>
                  <c:y val="-0.01204676160087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967615474433992"/>
                  <c:y val="-0.00621798206523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46315476334313"/>
                  <c:y val="-0.02495630205889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13504434200435"/>
                  <c:y val="0.0204125197439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524586052532859"/>
                  <c:y val="-0.007704147826211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27875790304936"/>
                  <c:y val="-0.01585109404691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499773955603332"/>
                  <c:y val="-0.016757986226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485910994109708"/>
                  <c:y val="-0.0142160241738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0.0300876001217144"/>
                  <c:y val="-0.02371267732014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'Pie chart data'!$E$21:$N$21</c:f>
              <c:strCache>
                <c:ptCount val="10"/>
                <c:pt idx="0">
                  <c:v>Membership</c:v>
                </c:pt>
                <c:pt idx="1">
                  <c:v>Referral fees</c:v>
                </c:pt>
                <c:pt idx="2">
                  <c:v>Yellow pages</c:v>
                </c:pt>
                <c:pt idx="3">
                  <c:v>Sponsorship</c:v>
                </c:pt>
                <c:pt idx="4">
                  <c:v>Marketing/PR consultancy</c:v>
                </c:pt>
                <c:pt idx="5">
                  <c:v>Advertising/promotion</c:v>
                </c:pt>
                <c:pt idx="6">
                  <c:v>Client entertaining</c:v>
                </c:pt>
                <c:pt idx="7">
                  <c:v>Entertainment</c:v>
                </c:pt>
                <c:pt idx="8">
                  <c:v>Updates to website</c:v>
                </c:pt>
                <c:pt idx="9">
                  <c:v>Marketing and network events</c:v>
                </c:pt>
              </c:strCache>
            </c:strRef>
          </c:cat>
          <c:val>
            <c:numRef>
              <c:f>'Pie chart data'!$E$22:$N$22</c:f>
              <c:numCache>
                <c:formatCode>General</c:formatCode>
                <c:ptCount val="10"/>
                <c:pt idx="3" formatCode="#,##0">
                  <c:v>8242.0</c:v>
                </c:pt>
                <c:pt idx="5" formatCode="#,##0">
                  <c:v>3670.75</c:v>
                </c:pt>
                <c:pt idx="6" formatCode="#,##0">
                  <c:v>247714.79</c:v>
                </c:pt>
                <c:pt idx="9" formatCode="#,##0">
                  <c:v>971.0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0198264164146"/>
          <c:y val="0.0161698987468825"/>
          <c:w val="0.295789486956015"/>
          <c:h val="0.845758996126867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0555574345153165"/>
                  <c:y val="-0.01054834361920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538596769363561"/>
                  <c:y val="-0.0951856017997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654277275743217"/>
                  <c:y val="-0.01904625097538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347466633784871"/>
                  <c:y val="0.0523366673760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578296840411727"/>
                  <c:y val="0.05346421224373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3198576687981E-5"/>
                  <c:y val="0.020300418528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440318366244488"/>
                  <c:y val="-0.0658249982265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127119261099074"/>
                  <c:y val="-0.005014187415762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'Pie chart data'!$E$25:$N$25</c:f>
              <c:strCache>
                <c:ptCount val="10"/>
                <c:pt idx="0">
                  <c:v>Membership</c:v>
                </c:pt>
                <c:pt idx="1">
                  <c:v>Referral fees</c:v>
                </c:pt>
                <c:pt idx="2">
                  <c:v>Yellow pages</c:v>
                </c:pt>
                <c:pt idx="3">
                  <c:v>Sponsorship</c:v>
                </c:pt>
                <c:pt idx="4">
                  <c:v>Marketing/PR consultancy</c:v>
                </c:pt>
                <c:pt idx="5">
                  <c:v>Advertising/promotion</c:v>
                </c:pt>
                <c:pt idx="6">
                  <c:v>Client entertaining</c:v>
                </c:pt>
                <c:pt idx="7">
                  <c:v>Entertainment</c:v>
                </c:pt>
                <c:pt idx="8">
                  <c:v>Updates to website</c:v>
                </c:pt>
                <c:pt idx="9">
                  <c:v>Marketing and network events</c:v>
                </c:pt>
              </c:strCache>
            </c:strRef>
          </c:cat>
          <c:val>
            <c:numRef>
              <c:f>'Pie chart data'!$E$26:$N$26</c:f>
              <c:numCache>
                <c:formatCode>General</c:formatCode>
                <c:ptCount val="10"/>
                <c:pt idx="0" formatCode="#,##0">
                  <c:v>1482.5</c:v>
                </c:pt>
                <c:pt idx="5" formatCode="#,##0">
                  <c:v>35765.0</c:v>
                </c:pt>
                <c:pt idx="6" formatCode="#,##0">
                  <c:v>5879.0</c:v>
                </c:pt>
                <c:pt idx="7" formatCode="#,##0">
                  <c:v>9734.0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8792040695619"/>
          <c:y val="0.0349618720525306"/>
          <c:w val="0.320939545970521"/>
          <c:h val="0.827249558478177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52711067973755"/>
          <c:y val="0.0689198000616145"/>
          <c:w val="0.53437896391997"/>
          <c:h val="0.8807157306625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5924640874204"/>
          <c:y val="0.0"/>
          <c:w val="0.294915550659553"/>
          <c:h val="0.788636545257154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516476434723"/>
          <c:y val="0.0689632387154675"/>
          <c:w val="0.295185093431484"/>
          <c:h val="0.69540666404046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52711067973755"/>
          <c:y val="0.0689198000616145"/>
          <c:w val="0.53437896391997"/>
          <c:h val="0.88071573066259"/>
        </c:manualLayout>
      </c:layout>
      <c:pieChart>
        <c:varyColors val="1"/>
        <c:ser>
          <c:idx val="0"/>
          <c:order val="0"/>
          <c:spPr>
            <a:gradFill rotWithShape="0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25393">
              <a:noFill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gradFill rotWithShape="0">
                <a:gsLst>
                  <a:gs pos="0">
                    <a:srgbClr val="265186"/>
                  </a:gs>
                  <a:gs pos="80000">
                    <a:srgbClr val="346CB0"/>
                  </a:gs>
                  <a:gs pos="100000">
                    <a:srgbClr val="326DB3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882624"/>
                  </a:gs>
                  <a:gs pos="80000">
                    <a:srgbClr val="B33532"/>
                  </a:gs>
                  <a:gs pos="100000">
                    <a:srgbClr val="B73330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67832D"/>
                  </a:gs>
                  <a:gs pos="80000">
                    <a:srgbClr val="89AD3E"/>
                  </a:gs>
                  <a:gs pos="100000">
                    <a:srgbClr val="8AB03D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gradFill rotWithShape="0">
                <a:gsLst>
                  <a:gs pos="0">
                    <a:srgbClr val="51396F"/>
                  </a:gs>
                  <a:gs pos="80000">
                    <a:srgbClr val="6C4D92"/>
                  </a:gs>
                  <a:gs pos="100000">
                    <a:srgbClr val="6D4C94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4"/>
            <c:bubble3D val="0"/>
            <c:spPr>
              <a:gradFill rotWithShape="0">
                <a:gsLst>
                  <a:gs pos="0">
                    <a:srgbClr val="22768D"/>
                  </a:gs>
                  <a:gs pos="80000">
                    <a:srgbClr val="2F9CB9"/>
                  </a:gs>
                  <a:gs pos="100000">
                    <a:srgbClr val="2D9EBD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5"/>
            <c:bubble3D val="0"/>
            <c:spPr>
              <a:gradFill rotWithShape="0">
                <a:gsLst>
                  <a:gs pos="0">
                    <a:srgbClr val="B45F19"/>
                  </a:gs>
                  <a:gs pos="80000">
                    <a:srgbClr val="EB7E24"/>
                  </a:gs>
                  <a:gs pos="100000">
                    <a:srgbClr val="F07E20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6"/>
            <c:bubble3D val="0"/>
            <c:spPr>
              <a:gradFill rotWithShape="0">
                <a:gsLst>
                  <a:gs pos="0">
                    <a:srgbClr val="657B9F"/>
                  </a:gs>
                  <a:gs pos="80000">
                    <a:srgbClr val="85A2D1"/>
                  </a:gs>
                  <a:gs pos="100000">
                    <a:srgbClr val="84A2D3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7"/>
            <c:bubble3D val="0"/>
            <c:spPr>
              <a:gradFill rotWithShape="0">
                <a:gsLst>
                  <a:gs pos="0">
                    <a:srgbClr val="A16564"/>
                  </a:gs>
                  <a:gs pos="80000">
                    <a:srgbClr val="D38584"/>
                  </a:gs>
                  <a:gs pos="100000">
                    <a:srgbClr val="D68583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8"/>
            <c:bubble3D val="0"/>
            <c:spPr>
              <a:gradFill rotWithShape="0">
                <a:gsLst>
                  <a:gs pos="0">
                    <a:srgbClr val="899E68"/>
                  </a:gs>
                  <a:gs pos="80000">
                    <a:srgbClr val="B5CF8A"/>
                  </a:gs>
                  <a:gs pos="100000">
                    <a:srgbClr val="B6D189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9"/>
            <c:bubble3D val="0"/>
            <c:spPr>
              <a:gradFill rotWithShape="0">
                <a:gsLst>
                  <a:gs pos="0">
                    <a:srgbClr val="7B6E8F"/>
                  </a:gs>
                  <a:gs pos="80000">
                    <a:srgbClr val="A391BC"/>
                  </a:gs>
                  <a:gs pos="100000">
                    <a:srgbClr val="A391BD"/>
                  </a:gs>
                </a:gsLst>
                <a:lin ang="16200000"/>
              </a:gradFill>
              <a:ln w="25393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Lbls>
            <c:dLbl>
              <c:idx val="1"/>
              <c:layout>
                <c:manualLayout>
                  <c:x val="0.13243912533383"/>
                  <c:y val="-0.0602561929721006"/>
                </c:manualLayout>
              </c:layout>
              <c:spPr>
                <a:noFill/>
                <a:ln w="25393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0332158763479861"/>
                  <c:y val="-0.000668117141118195"/>
                </c:manualLayout>
              </c:layout>
              <c:spPr>
                <a:noFill/>
                <a:ln w="25393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307265852640452"/>
                  <c:y val="-0.0277659966153741"/>
                </c:manualLayout>
              </c:layout>
              <c:spPr>
                <a:noFill/>
                <a:ln w="25393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87376523259725"/>
                  <c:y val="-0.0551226906022781"/>
                </c:manualLayout>
              </c:layout>
              <c:spPr>
                <a:noFill/>
                <a:ln w="25393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0735801694582119"/>
                  <c:y val="-0.0075688634452887"/>
                </c:manualLayout>
              </c:layout>
              <c:spPr>
                <a:noFill/>
                <a:ln w="25393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758939336067467"/>
                  <c:y val="0.000896458332115792"/>
                </c:manualLayout>
              </c:layout>
              <c:spPr>
                <a:noFill/>
                <a:ln w="25393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93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'Pie chart data'!$E$30:$N$30</c:f>
              <c:strCache>
                <c:ptCount val="10"/>
                <c:pt idx="0">
                  <c:v>Membership</c:v>
                </c:pt>
                <c:pt idx="1">
                  <c:v>Referral fees</c:v>
                </c:pt>
                <c:pt idx="2">
                  <c:v>Yellow pages</c:v>
                </c:pt>
                <c:pt idx="3">
                  <c:v>Sponsorship</c:v>
                </c:pt>
                <c:pt idx="4">
                  <c:v>Marketing/PR consultancy</c:v>
                </c:pt>
                <c:pt idx="5">
                  <c:v>Advertising/promotion</c:v>
                </c:pt>
                <c:pt idx="6">
                  <c:v>Client entertaining</c:v>
                </c:pt>
                <c:pt idx="7">
                  <c:v>Entertainment</c:v>
                </c:pt>
                <c:pt idx="8">
                  <c:v>Updates to website</c:v>
                </c:pt>
                <c:pt idx="9">
                  <c:v>Marketing and network events</c:v>
                </c:pt>
              </c:strCache>
            </c:strRef>
          </c:cat>
          <c:val>
            <c:numRef>
              <c:f>'Pie chart data'!$E$31:$N$31</c:f>
              <c:numCache>
                <c:formatCode>#,##0</c:formatCode>
                <c:ptCount val="10"/>
                <c:pt idx="1">
                  <c:v>638186.0</c:v>
                </c:pt>
                <c:pt idx="3">
                  <c:v>1990.0</c:v>
                </c:pt>
                <c:pt idx="5">
                  <c:v>33774.0</c:v>
                </c:pt>
                <c:pt idx="7">
                  <c:v>26347.0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8">
          <a:noFill/>
        </a:ln>
      </c:spPr>
    </c:plotArea>
    <c:legend>
      <c:legendPos val="r"/>
      <c:layout>
        <c:manualLayout>
          <c:xMode val="edge"/>
          <c:yMode val="edge"/>
          <c:x val="0.686746825565723"/>
          <c:y val="0.081632661939357"/>
          <c:w val="0.231927833345156"/>
          <c:h val="0.708454778788011"/>
        </c:manualLayout>
      </c:layout>
      <c:overlay val="0"/>
      <c:spPr>
        <a:noFill/>
        <a:ln w="25393">
          <a:noFill/>
        </a:ln>
      </c:sp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0185C6-2393-4346-B27D-CFC53CEB781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4EFDFF0-0168-4133-9C4F-43915A32099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dirty="0" smtClean="0"/>
            <a:t>Invisible</a:t>
          </a:r>
          <a:endParaRPr lang="en-GB" dirty="0"/>
        </a:p>
      </dgm:t>
    </dgm:pt>
    <dgm:pt modelId="{8E114B70-0A0B-44E4-B81D-6A1988FFA477}" type="parTrans" cxnId="{E15CEFE5-C594-4C73-824D-28F2A16F5A9E}">
      <dgm:prSet/>
      <dgm:spPr/>
      <dgm:t>
        <a:bodyPr/>
        <a:lstStyle/>
        <a:p>
          <a:endParaRPr lang="en-GB"/>
        </a:p>
      </dgm:t>
    </dgm:pt>
    <dgm:pt modelId="{981EFB31-D7AB-43E9-9F82-500F2B395EC7}" type="sibTrans" cxnId="{E15CEFE5-C594-4C73-824D-28F2A16F5A9E}">
      <dgm:prSet/>
      <dgm:spPr/>
      <dgm:t>
        <a:bodyPr/>
        <a:lstStyle/>
        <a:p>
          <a:endParaRPr lang="en-GB"/>
        </a:p>
      </dgm:t>
    </dgm:pt>
    <dgm:pt modelId="{A88C5EEE-A328-4E1F-82BF-E330EF3EB0D9}">
      <dgm:prSet phldrT="[Text]"/>
      <dgm:spPr/>
      <dgm:t>
        <a:bodyPr/>
        <a:lstStyle/>
        <a:p>
          <a:r>
            <a:rPr lang="en-GB" dirty="0" smtClean="0"/>
            <a:t>Visible	</a:t>
          </a:r>
          <a:endParaRPr lang="en-GB" dirty="0"/>
        </a:p>
      </dgm:t>
    </dgm:pt>
    <dgm:pt modelId="{9D0D557F-A18B-4456-8D6F-8F10757B9053}" type="parTrans" cxnId="{72BDA000-00F2-4BB0-A9C7-E01F48E85DDC}">
      <dgm:prSet/>
      <dgm:spPr/>
      <dgm:t>
        <a:bodyPr/>
        <a:lstStyle/>
        <a:p>
          <a:endParaRPr lang="en-GB"/>
        </a:p>
      </dgm:t>
    </dgm:pt>
    <dgm:pt modelId="{8EBC5A37-6DC2-4B73-AB7E-C2AA7BDFE994}" type="sibTrans" cxnId="{72BDA000-00F2-4BB0-A9C7-E01F48E85DDC}">
      <dgm:prSet/>
      <dgm:spPr/>
      <dgm:t>
        <a:bodyPr/>
        <a:lstStyle/>
        <a:p>
          <a:endParaRPr lang="en-GB"/>
        </a:p>
      </dgm:t>
    </dgm:pt>
    <dgm:pt modelId="{A580B8CE-57E2-4647-80FC-607100E4AF05}" type="pres">
      <dgm:prSet presAssocID="{640185C6-2393-4346-B27D-CFC53CEB7818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03FE26E-28C1-4112-A567-F8D18CB577DE}" type="pres">
      <dgm:prSet presAssocID="{44EFDFF0-0168-4133-9C4F-43915A32099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6DD2D0-2EFD-4EB2-88C5-C60E9AC88CF2}" type="pres">
      <dgm:prSet presAssocID="{A88C5EEE-A328-4E1F-82BF-E330EF3EB0D9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9423892-56D1-3041-8F8B-69296A5C4CB1}" type="presOf" srcId="{640185C6-2393-4346-B27D-CFC53CEB7818}" destId="{A580B8CE-57E2-4647-80FC-607100E4AF05}" srcOrd="0" destOrd="0" presId="urn:microsoft.com/office/officeart/2005/8/layout/arrow5"/>
    <dgm:cxn modelId="{8A1B9F0F-F069-A941-8C2E-31C8654EB6D4}" type="presOf" srcId="{44EFDFF0-0168-4133-9C4F-43915A32099D}" destId="{303FE26E-28C1-4112-A567-F8D18CB577DE}" srcOrd="0" destOrd="0" presId="urn:microsoft.com/office/officeart/2005/8/layout/arrow5"/>
    <dgm:cxn modelId="{E15CEFE5-C594-4C73-824D-28F2A16F5A9E}" srcId="{640185C6-2393-4346-B27D-CFC53CEB7818}" destId="{44EFDFF0-0168-4133-9C4F-43915A32099D}" srcOrd="0" destOrd="0" parTransId="{8E114B70-0A0B-44E4-B81D-6A1988FFA477}" sibTransId="{981EFB31-D7AB-43E9-9F82-500F2B395EC7}"/>
    <dgm:cxn modelId="{72BDA000-00F2-4BB0-A9C7-E01F48E85DDC}" srcId="{640185C6-2393-4346-B27D-CFC53CEB7818}" destId="{A88C5EEE-A328-4E1F-82BF-E330EF3EB0D9}" srcOrd="1" destOrd="0" parTransId="{9D0D557F-A18B-4456-8D6F-8F10757B9053}" sibTransId="{8EBC5A37-6DC2-4B73-AB7E-C2AA7BDFE994}"/>
    <dgm:cxn modelId="{1D055899-19D0-3C47-A8B3-9CAAD4C48F69}" type="presOf" srcId="{A88C5EEE-A328-4E1F-82BF-E330EF3EB0D9}" destId="{D76DD2D0-2EFD-4EB2-88C5-C60E9AC88CF2}" srcOrd="0" destOrd="0" presId="urn:microsoft.com/office/officeart/2005/8/layout/arrow5"/>
    <dgm:cxn modelId="{08D81F62-DAC0-EC4A-91FE-A7669661801A}" type="presParOf" srcId="{A580B8CE-57E2-4647-80FC-607100E4AF05}" destId="{303FE26E-28C1-4112-A567-F8D18CB577DE}" srcOrd="0" destOrd="0" presId="urn:microsoft.com/office/officeart/2005/8/layout/arrow5"/>
    <dgm:cxn modelId="{B551CEBC-B227-554B-AC67-E23D791BE979}" type="presParOf" srcId="{A580B8CE-57E2-4647-80FC-607100E4AF05}" destId="{D76DD2D0-2EFD-4EB2-88C5-C60E9AC88CF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F71A92-296C-407F-A5DB-47593F19924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69739C-3630-45C5-BE63-326136097277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 smtClean="0"/>
            <a:t>X</a:t>
          </a:r>
          <a:endParaRPr lang="en-GB" dirty="0"/>
        </a:p>
      </dgm:t>
    </dgm:pt>
    <dgm:pt modelId="{4CEDC3AD-433E-4D8C-943E-2C942FBEE43F}" type="parTrans" cxnId="{74C01168-F84E-406E-9470-2EDE4263349A}">
      <dgm:prSet/>
      <dgm:spPr/>
      <dgm:t>
        <a:bodyPr/>
        <a:lstStyle/>
        <a:p>
          <a:endParaRPr lang="en-GB"/>
        </a:p>
      </dgm:t>
    </dgm:pt>
    <dgm:pt modelId="{212DC2A9-B3F0-49CC-BD1F-1AFF2179BAEF}" type="sibTrans" cxnId="{74C01168-F84E-406E-9470-2EDE4263349A}">
      <dgm:prSet/>
      <dgm:spPr>
        <a:solidFill>
          <a:schemeClr val="accent6"/>
        </a:solidFill>
      </dgm:spPr>
      <dgm:t>
        <a:bodyPr/>
        <a:lstStyle/>
        <a:p>
          <a:endParaRPr lang="en-GB"/>
        </a:p>
      </dgm:t>
    </dgm:pt>
    <dgm:pt modelId="{E17D8844-550A-4D79-99B8-1F63E150A0C3}">
      <dgm:prSet phldrT="[Text]"/>
      <dgm:spPr/>
      <dgm:t>
        <a:bodyPr/>
        <a:lstStyle/>
        <a:p>
          <a:r>
            <a:rPr lang="en-GB" dirty="0" smtClean="0"/>
            <a:t>Time spent on activity</a:t>
          </a:r>
          <a:endParaRPr lang="en-GB" dirty="0"/>
        </a:p>
      </dgm:t>
    </dgm:pt>
    <dgm:pt modelId="{DB112D4B-4012-42F5-A514-81BB85B2317F}" type="parTrans" cxnId="{13E63AEF-9754-4B64-8611-DF6A0A4DF529}">
      <dgm:prSet/>
      <dgm:spPr/>
      <dgm:t>
        <a:bodyPr/>
        <a:lstStyle/>
        <a:p>
          <a:endParaRPr lang="en-GB"/>
        </a:p>
      </dgm:t>
    </dgm:pt>
    <dgm:pt modelId="{097B959F-13C3-4689-B44D-6B8541B56E24}" type="sibTrans" cxnId="{13E63AEF-9754-4B64-8611-DF6A0A4DF529}">
      <dgm:prSet/>
      <dgm:spPr/>
      <dgm:t>
        <a:bodyPr/>
        <a:lstStyle/>
        <a:p>
          <a:endParaRPr lang="en-GB"/>
        </a:p>
      </dgm:t>
    </dgm:pt>
    <dgm:pt modelId="{612D615B-7C8D-4A5C-B694-9FA09DB4EFBF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 smtClean="0"/>
            <a:t>X</a:t>
          </a:r>
          <a:endParaRPr lang="en-GB" dirty="0"/>
        </a:p>
      </dgm:t>
    </dgm:pt>
    <dgm:pt modelId="{C068316A-8C6C-4052-A6D8-E36F4B517C61}" type="parTrans" cxnId="{6D60BA2E-66AA-4DE2-AEC8-0C9C84E85609}">
      <dgm:prSet/>
      <dgm:spPr/>
      <dgm:t>
        <a:bodyPr/>
        <a:lstStyle/>
        <a:p>
          <a:endParaRPr lang="en-GB"/>
        </a:p>
      </dgm:t>
    </dgm:pt>
    <dgm:pt modelId="{CEA3377F-28C5-4F02-A365-D00820E484B6}" type="sibTrans" cxnId="{6D60BA2E-66AA-4DE2-AEC8-0C9C84E85609}">
      <dgm:prSet/>
      <dgm:spPr>
        <a:solidFill>
          <a:schemeClr val="accent6"/>
        </a:solidFill>
      </dgm:spPr>
      <dgm:t>
        <a:bodyPr/>
        <a:lstStyle/>
        <a:p>
          <a:endParaRPr lang="en-GB"/>
        </a:p>
      </dgm:t>
    </dgm:pt>
    <dgm:pt modelId="{D74198CE-CE5D-4121-8DF0-4A31307A2B32}">
      <dgm:prSet phldrT="[Text]"/>
      <dgm:spPr/>
      <dgm:t>
        <a:bodyPr/>
        <a:lstStyle/>
        <a:p>
          <a:r>
            <a:rPr lang="en-GB" dirty="0" smtClean="0"/>
            <a:t>Charge out rate</a:t>
          </a:r>
          <a:endParaRPr lang="en-GB" dirty="0"/>
        </a:p>
      </dgm:t>
    </dgm:pt>
    <dgm:pt modelId="{EA1D3BA8-4DAF-44C6-81CD-6B0A2750BE10}" type="parTrans" cxnId="{B8F49C99-5D33-4D6C-BCBB-9F5041E39D39}">
      <dgm:prSet/>
      <dgm:spPr/>
      <dgm:t>
        <a:bodyPr/>
        <a:lstStyle/>
        <a:p>
          <a:endParaRPr lang="en-GB"/>
        </a:p>
      </dgm:t>
    </dgm:pt>
    <dgm:pt modelId="{016350DE-5034-4282-A6BA-A4512D1FE46D}" type="sibTrans" cxnId="{B8F49C99-5D33-4D6C-BCBB-9F5041E39D39}">
      <dgm:prSet/>
      <dgm:spPr/>
      <dgm:t>
        <a:bodyPr/>
        <a:lstStyle/>
        <a:p>
          <a:endParaRPr lang="en-GB"/>
        </a:p>
      </dgm:t>
    </dgm:pt>
    <dgm:pt modelId="{7FA15ECA-9349-4007-AE53-737AE2E62678}">
      <dgm:prSet phldrT="[Text]"/>
      <dgm:spPr/>
      <dgm:t>
        <a:bodyPr/>
        <a:lstStyle/>
        <a:p>
          <a:r>
            <a:rPr lang="en-GB" dirty="0" smtClean="0"/>
            <a:t>Recovery rate</a:t>
          </a:r>
          <a:endParaRPr lang="en-GB" dirty="0"/>
        </a:p>
      </dgm:t>
    </dgm:pt>
    <dgm:pt modelId="{59610C5A-8D0F-40BD-8215-2F52F0C02E63}" type="parTrans" cxnId="{9B9421D7-5DFA-4ADE-8967-0CC96C6B5A9F}">
      <dgm:prSet/>
      <dgm:spPr/>
      <dgm:t>
        <a:bodyPr/>
        <a:lstStyle/>
        <a:p>
          <a:endParaRPr lang="en-GB"/>
        </a:p>
      </dgm:t>
    </dgm:pt>
    <dgm:pt modelId="{6A7BD0A1-6BB1-463B-957D-702429CF4443}" type="sibTrans" cxnId="{9B9421D7-5DFA-4ADE-8967-0CC96C6B5A9F}">
      <dgm:prSet/>
      <dgm:spPr/>
      <dgm:t>
        <a:bodyPr/>
        <a:lstStyle/>
        <a:p>
          <a:endParaRPr lang="en-GB"/>
        </a:p>
      </dgm:t>
    </dgm:pt>
    <dgm:pt modelId="{C66C89F6-9B98-4848-8ADF-9A468E135CAD}">
      <dgm:prSet phldrT="[Text]"/>
      <dgm:spPr/>
      <dgm:t>
        <a:bodyPr/>
        <a:lstStyle/>
        <a:p>
          <a:endParaRPr lang="en-GB" dirty="0"/>
        </a:p>
      </dgm:t>
    </dgm:pt>
    <dgm:pt modelId="{1AC5F547-EAF2-4997-A3B0-7E6C691160E9}" type="parTrans" cxnId="{5980EA34-656E-4F0F-9420-A1F3A367CA57}">
      <dgm:prSet/>
      <dgm:spPr/>
      <dgm:t>
        <a:bodyPr/>
        <a:lstStyle/>
        <a:p>
          <a:endParaRPr lang="en-GB"/>
        </a:p>
      </dgm:t>
    </dgm:pt>
    <dgm:pt modelId="{2CC3AEBE-8C34-4AFA-BE07-C552F19F3BD4}" type="sibTrans" cxnId="{5980EA34-656E-4F0F-9420-A1F3A367CA57}">
      <dgm:prSet/>
      <dgm:spPr/>
      <dgm:t>
        <a:bodyPr/>
        <a:lstStyle/>
        <a:p>
          <a:endParaRPr lang="en-GB"/>
        </a:p>
      </dgm:t>
    </dgm:pt>
    <dgm:pt modelId="{10C476FE-1146-4CC1-8999-988D818000DE}">
      <dgm:prSet phldrT="[Text]"/>
      <dgm:spPr/>
      <dgm:t>
        <a:bodyPr/>
        <a:lstStyle/>
        <a:p>
          <a:endParaRPr lang="en-GB" dirty="0"/>
        </a:p>
      </dgm:t>
    </dgm:pt>
    <dgm:pt modelId="{6D76B35D-9309-4C27-9F2A-B4ABDCC6D916}" type="sibTrans" cxnId="{932AC8C8-5923-4DA5-B122-C478AADC6F98}">
      <dgm:prSet/>
      <dgm:spPr/>
      <dgm:t>
        <a:bodyPr/>
        <a:lstStyle/>
        <a:p>
          <a:endParaRPr lang="en-GB"/>
        </a:p>
      </dgm:t>
    </dgm:pt>
    <dgm:pt modelId="{2D61BEBB-1B01-4448-9CAE-812A4452C2B6}" type="parTrans" cxnId="{932AC8C8-5923-4DA5-B122-C478AADC6F98}">
      <dgm:prSet/>
      <dgm:spPr/>
      <dgm:t>
        <a:bodyPr/>
        <a:lstStyle/>
        <a:p>
          <a:endParaRPr lang="en-GB"/>
        </a:p>
      </dgm:t>
    </dgm:pt>
    <dgm:pt modelId="{C215994F-B90C-4C26-BB2F-FE0109A301E9}">
      <dgm:prSet phldrT="[Text]"/>
      <dgm:spPr>
        <a:solidFill>
          <a:schemeClr val="accent1"/>
        </a:solidFill>
      </dgm:spPr>
      <dgm:t>
        <a:bodyPr/>
        <a:lstStyle/>
        <a:p>
          <a:r>
            <a:rPr lang="en-GB" dirty="0" smtClean="0"/>
            <a:t>Opportunity cost</a:t>
          </a:r>
          <a:endParaRPr lang="en-GB" dirty="0"/>
        </a:p>
      </dgm:t>
    </dgm:pt>
    <dgm:pt modelId="{669A3ED3-E67A-433C-BD18-FE1E21B5CCE6}" type="sibTrans" cxnId="{8E69A7A1-5E5E-47D0-B0B9-7288018E499D}">
      <dgm:prSet/>
      <dgm:spPr/>
      <dgm:t>
        <a:bodyPr/>
        <a:lstStyle/>
        <a:p>
          <a:endParaRPr lang="en-GB"/>
        </a:p>
      </dgm:t>
    </dgm:pt>
    <dgm:pt modelId="{80AC9A31-6AC1-442D-8F8B-8B61616D69CA}" type="parTrans" cxnId="{8E69A7A1-5E5E-47D0-B0B9-7288018E499D}">
      <dgm:prSet/>
      <dgm:spPr/>
      <dgm:t>
        <a:bodyPr/>
        <a:lstStyle/>
        <a:p>
          <a:endParaRPr lang="en-GB"/>
        </a:p>
      </dgm:t>
    </dgm:pt>
    <dgm:pt modelId="{9A6F935F-5603-419E-9CE0-8C5D8983F011}" type="pres">
      <dgm:prSet presAssocID="{0EF71A92-296C-407F-A5DB-47593F1992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EAC978E-E9BD-43E1-9D66-AD685B271DE2}" type="pres">
      <dgm:prSet presAssocID="{0EF71A92-296C-407F-A5DB-47593F19924E}" presName="tSp" presStyleCnt="0"/>
      <dgm:spPr/>
    </dgm:pt>
    <dgm:pt modelId="{457987FD-DB03-44FC-9B16-DE5A4A140B06}" type="pres">
      <dgm:prSet presAssocID="{0EF71A92-296C-407F-A5DB-47593F19924E}" presName="bSp" presStyleCnt="0"/>
      <dgm:spPr/>
    </dgm:pt>
    <dgm:pt modelId="{102F1638-1941-4607-902A-C7FEDADA7ABD}" type="pres">
      <dgm:prSet presAssocID="{0EF71A92-296C-407F-A5DB-47593F19924E}" presName="process" presStyleCnt="0"/>
      <dgm:spPr/>
    </dgm:pt>
    <dgm:pt modelId="{09E7E367-436C-43B8-AFD4-7B6C543DE0A0}" type="pres">
      <dgm:prSet presAssocID="{8369739C-3630-45C5-BE63-326136097277}" presName="composite1" presStyleCnt="0"/>
      <dgm:spPr/>
    </dgm:pt>
    <dgm:pt modelId="{8A8E0EA3-73EC-43BA-9163-F2A209D66B95}" type="pres">
      <dgm:prSet presAssocID="{8369739C-3630-45C5-BE63-326136097277}" presName="dummyNode1" presStyleLbl="node1" presStyleIdx="0" presStyleCnt="3"/>
      <dgm:spPr/>
    </dgm:pt>
    <dgm:pt modelId="{7B0EFCCF-0A44-43CD-A92A-8FD6B37E6B3E}" type="pres">
      <dgm:prSet presAssocID="{8369739C-3630-45C5-BE63-326136097277}" presName="childNode1" presStyleLbl="bgAcc1" presStyleIdx="0" presStyleCnt="3" custLinFactNeighborX="-1944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44A237-489D-41C4-9959-2F4F1F237734}" type="pres">
      <dgm:prSet presAssocID="{8369739C-3630-45C5-BE63-326136097277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86D1BD-BADB-462B-B57D-45B733B35D00}" type="pres">
      <dgm:prSet presAssocID="{8369739C-3630-45C5-BE63-326136097277}" presName="parentNode1" presStyleLbl="node1" presStyleIdx="0" presStyleCnt="3" custFlipVert="1" custScaleX="47022" custScaleY="81564" custLinFactNeighborX="15517" custLinFactNeighborY="3536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2166AB-CE32-4C6C-BC82-2CCD0F50925E}" type="pres">
      <dgm:prSet presAssocID="{8369739C-3630-45C5-BE63-326136097277}" presName="connSite1" presStyleCnt="0"/>
      <dgm:spPr/>
    </dgm:pt>
    <dgm:pt modelId="{DAE9E2A6-3684-41EB-8E17-20AD93E64D03}" type="pres">
      <dgm:prSet presAssocID="{212DC2A9-B3F0-49CC-BD1F-1AFF2179BAEF}" presName="Name9" presStyleLbl="sibTrans2D1" presStyleIdx="0" presStyleCnt="2" custScaleX="126461"/>
      <dgm:spPr/>
      <dgm:t>
        <a:bodyPr/>
        <a:lstStyle/>
        <a:p>
          <a:endParaRPr lang="en-GB"/>
        </a:p>
      </dgm:t>
    </dgm:pt>
    <dgm:pt modelId="{757F8699-393A-409C-AE1D-24BEF2C90FFA}" type="pres">
      <dgm:prSet presAssocID="{612D615B-7C8D-4A5C-B694-9FA09DB4EFBF}" presName="composite2" presStyleCnt="0"/>
      <dgm:spPr/>
    </dgm:pt>
    <dgm:pt modelId="{5219623A-3A21-448F-B9EB-3F8B4A981874}" type="pres">
      <dgm:prSet presAssocID="{612D615B-7C8D-4A5C-B694-9FA09DB4EFBF}" presName="dummyNode2" presStyleLbl="node1" presStyleIdx="0" presStyleCnt="3"/>
      <dgm:spPr/>
    </dgm:pt>
    <dgm:pt modelId="{0B526496-077D-4021-BBB9-02DA1F14E2E3}" type="pres">
      <dgm:prSet presAssocID="{612D615B-7C8D-4A5C-B694-9FA09DB4EFBF}" presName="childNode2" presStyleLbl="bgAcc1" presStyleIdx="1" presStyleCnt="3" custLinFactNeighborX="-4150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A66ACE-AE45-447B-8C01-DFA10DDAE386}" type="pres">
      <dgm:prSet presAssocID="{612D615B-7C8D-4A5C-B694-9FA09DB4EFBF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58EAFE-6E1B-4938-B0B6-83D52F070A49}" type="pres">
      <dgm:prSet presAssocID="{612D615B-7C8D-4A5C-B694-9FA09DB4EFBF}" presName="parentNode2" presStyleLbl="node1" presStyleIdx="1" presStyleCnt="3" custScaleX="33839" custScaleY="81514" custLinFactNeighborX="-12019" custLinFactNeighborY="-3635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C6B3A4-0554-4EF6-AE5A-E873887794A4}" type="pres">
      <dgm:prSet presAssocID="{612D615B-7C8D-4A5C-B694-9FA09DB4EFBF}" presName="connSite2" presStyleCnt="0"/>
      <dgm:spPr/>
    </dgm:pt>
    <dgm:pt modelId="{01593DBD-1F26-4C6F-9DC2-A290BCBB49CD}" type="pres">
      <dgm:prSet presAssocID="{CEA3377F-28C5-4F02-A365-D00820E484B6}" presName="Name18" presStyleLbl="sibTrans2D1" presStyleIdx="1" presStyleCnt="2" custScaleY="79473"/>
      <dgm:spPr/>
      <dgm:t>
        <a:bodyPr/>
        <a:lstStyle/>
        <a:p>
          <a:endParaRPr lang="en-GB"/>
        </a:p>
      </dgm:t>
    </dgm:pt>
    <dgm:pt modelId="{6CA957E5-5251-4957-87C3-77DEF79B9301}" type="pres">
      <dgm:prSet presAssocID="{C215994F-B90C-4C26-BB2F-FE0109A301E9}" presName="composite1" presStyleCnt="0"/>
      <dgm:spPr/>
    </dgm:pt>
    <dgm:pt modelId="{23F8CA31-F078-462E-A2DD-CD6782A7FFEE}" type="pres">
      <dgm:prSet presAssocID="{C215994F-B90C-4C26-BB2F-FE0109A301E9}" presName="dummyNode1" presStyleLbl="node1" presStyleIdx="1" presStyleCnt="3"/>
      <dgm:spPr/>
    </dgm:pt>
    <dgm:pt modelId="{B3C23102-1FF4-4F4D-8410-165012DCD568}" type="pres">
      <dgm:prSet presAssocID="{C215994F-B90C-4C26-BB2F-FE0109A301E9}" presName="childNode1" presStyleLbl="bgAcc1" presStyleIdx="2" presStyleCnt="3" custLinFactNeighborX="-635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856705-4F92-42E9-AD50-7EAC9009334E}" type="pres">
      <dgm:prSet presAssocID="{C215994F-B90C-4C26-BB2F-FE0109A301E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87D542-D349-4F27-8902-4D6C2A54BA14}" type="pres">
      <dgm:prSet presAssocID="{C215994F-B90C-4C26-BB2F-FE0109A301E9}" presName="parentNode1" presStyleLbl="node1" presStyleIdx="2" presStyleCnt="3" custScaleY="111692" custLinFactNeighborX="31515" custLinFactNeighborY="-9368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C9DE67-D0CE-46CE-B594-BF45645FCC7B}" type="pres">
      <dgm:prSet presAssocID="{C215994F-B90C-4C26-BB2F-FE0109A301E9}" presName="connSite1" presStyleCnt="0"/>
      <dgm:spPr/>
    </dgm:pt>
  </dgm:ptLst>
  <dgm:cxnLst>
    <dgm:cxn modelId="{15171F0F-1D12-5D4A-9150-360ED22C2D57}" type="presOf" srcId="{C66C89F6-9B98-4848-8ADF-9A468E135CAD}" destId="{7B0EFCCF-0A44-43CD-A92A-8FD6B37E6B3E}" srcOrd="0" destOrd="0" presId="urn:microsoft.com/office/officeart/2005/8/layout/hProcess4"/>
    <dgm:cxn modelId="{5FDBBE71-A21C-2B49-866F-CB63FC1917E3}" type="presOf" srcId="{C215994F-B90C-4C26-BB2F-FE0109A301E9}" destId="{8D87D542-D349-4F27-8902-4D6C2A54BA14}" srcOrd="0" destOrd="0" presId="urn:microsoft.com/office/officeart/2005/8/layout/hProcess4"/>
    <dgm:cxn modelId="{39A3DD5B-0731-7C4F-B346-19B50B320F6B}" type="presOf" srcId="{612D615B-7C8D-4A5C-B694-9FA09DB4EFBF}" destId="{6958EAFE-6E1B-4938-B0B6-83D52F070A49}" srcOrd="0" destOrd="0" presId="urn:microsoft.com/office/officeart/2005/8/layout/hProcess4"/>
    <dgm:cxn modelId="{6A7D2A2B-6F6A-7740-A55F-B5441C149C8A}" type="presOf" srcId="{10C476FE-1146-4CC1-8999-988D818000DE}" destId="{B3C23102-1FF4-4F4D-8410-165012DCD568}" srcOrd="0" destOrd="0" presId="urn:microsoft.com/office/officeart/2005/8/layout/hProcess4"/>
    <dgm:cxn modelId="{5980EA34-656E-4F0F-9420-A1F3A367CA57}" srcId="{8369739C-3630-45C5-BE63-326136097277}" destId="{C66C89F6-9B98-4848-8ADF-9A468E135CAD}" srcOrd="0" destOrd="0" parTransId="{1AC5F547-EAF2-4997-A3B0-7E6C691160E9}" sibTransId="{2CC3AEBE-8C34-4AFA-BE07-C552F19F3BD4}"/>
    <dgm:cxn modelId="{BD6C0A89-799F-3E4F-959B-FBD58010008D}" type="presOf" srcId="{D74198CE-CE5D-4121-8DF0-4A31307A2B32}" destId="{47A66ACE-AE45-447B-8C01-DFA10DDAE386}" srcOrd="1" destOrd="0" presId="urn:microsoft.com/office/officeart/2005/8/layout/hProcess4"/>
    <dgm:cxn modelId="{74C01168-F84E-406E-9470-2EDE4263349A}" srcId="{0EF71A92-296C-407F-A5DB-47593F19924E}" destId="{8369739C-3630-45C5-BE63-326136097277}" srcOrd="0" destOrd="0" parTransId="{4CEDC3AD-433E-4D8C-943E-2C942FBEE43F}" sibTransId="{212DC2A9-B3F0-49CC-BD1F-1AFF2179BAEF}"/>
    <dgm:cxn modelId="{FCDAAF89-6769-B243-83E2-C6B1D4F6EE5F}" type="presOf" srcId="{CEA3377F-28C5-4F02-A365-D00820E484B6}" destId="{01593DBD-1F26-4C6F-9DC2-A290BCBB49CD}" srcOrd="0" destOrd="0" presId="urn:microsoft.com/office/officeart/2005/8/layout/hProcess4"/>
    <dgm:cxn modelId="{93C75C49-20EB-934D-9BDD-CE05EF86C601}" type="presOf" srcId="{7FA15ECA-9349-4007-AE53-737AE2E62678}" destId="{B3C23102-1FF4-4F4D-8410-165012DCD568}" srcOrd="0" destOrd="1" presId="urn:microsoft.com/office/officeart/2005/8/layout/hProcess4"/>
    <dgm:cxn modelId="{BDFECED9-20BC-B84B-946C-FE454CA515DB}" type="presOf" srcId="{8369739C-3630-45C5-BE63-326136097277}" destId="{E686D1BD-BADB-462B-B57D-45B733B35D00}" srcOrd="0" destOrd="0" presId="urn:microsoft.com/office/officeart/2005/8/layout/hProcess4"/>
    <dgm:cxn modelId="{9B9421D7-5DFA-4ADE-8967-0CC96C6B5A9F}" srcId="{C215994F-B90C-4C26-BB2F-FE0109A301E9}" destId="{7FA15ECA-9349-4007-AE53-737AE2E62678}" srcOrd="1" destOrd="0" parTransId="{59610C5A-8D0F-40BD-8215-2F52F0C02E63}" sibTransId="{6A7BD0A1-6BB1-463B-957D-702429CF4443}"/>
    <dgm:cxn modelId="{932AC8C8-5923-4DA5-B122-C478AADC6F98}" srcId="{C215994F-B90C-4C26-BB2F-FE0109A301E9}" destId="{10C476FE-1146-4CC1-8999-988D818000DE}" srcOrd="0" destOrd="0" parTransId="{2D61BEBB-1B01-4448-9CAE-812A4452C2B6}" sibTransId="{6D76B35D-9309-4C27-9F2A-B4ABDCC6D916}"/>
    <dgm:cxn modelId="{4EF622F6-07AE-7547-B347-2DE4199296DF}" type="presOf" srcId="{E17D8844-550A-4D79-99B8-1F63E150A0C3}" destId="{AB44A237-489D-41C4-9959-2F4F1F237734}" srcOrd="1" destOrd="1" presId="urn:microsoft.com/office/officeart/2005/8/layout/hProcess4"/>
    <dgm:cxn modelId="{13E63AEF-9754-4B64-8611-DF6A0A4DF529}" srcId="{8369739C-3630-45C5-BE63-326136097277}" destId="{E17D8844-550A-4D79-99B8-1F63E150A0C3}" srcOrd="1" destOrd="0" parTransId="{DB112D4B-4012-42F5-A514-81BB85B2317F}" sibTransId="{097B959F-13C3-4689-B44D-6B8541B56E24}"/>
    <dgm:cxn modelId="{AE24CDD1-5083-3042-88F6-B0863CB282E8}" type="presOf" srcId="{10C476FE-1146-4CC1-8999-988D818000DE}" destId="{57856705-4F92-42E9-AD50-7EAC9009334E}" srcOrd="1" destOrd="0" presId="urn:microsoft.com/office/officeart/2005/8/layout/hProcess4"/>
    <dgm:cxn modelId="{6D60BA2E-66AA-4DE2-AEC8-0C9C84E85609}" srcId="{0EF71A92-296C-407F-A5DB-47593F19924E}" destId="{612D615B-7C8D-4A5C-B694-9FA09DB4EFBF}" srcOrd="1" destOrd="0" parTransId="{C068316A-8C6C-4052-A6D8-E36F4B517C61}" sibTransId="{CEA3377F-28C5-4F02-A365-D00820E484B6}"/>
    <dgm:cxn modelId="{0C0D1FF5-1F59-0C4C-A2CB-A02224295DE5}" type="presOf" srcId="{212DC2A9-B3F0-49CC-BD1F-1AFF2179BAEF}" destId="{DAE9E2A6-3684-41EB-8E17-20AD93E64D03}" srcOrd="0" destOrd="0" presId="urn:microsoft.com/office/officeart/2005/8/layout/hProcess4"/>
    <dgm:cxn modelId="{B8F49C99-5D33-4D6C-BCBB-9F5041E39D39}" srcId="{612D615B-7C8D-4A5C-B694-9FA09DB4EFBF}" destId="{D74198CE-CE5D-4121-8DF0-4A31307A2B32}" srcOrd="0" destOrd="0" parTransId="{EA1D3BA8-4DAF-44C6-81CD-6B0A2750BE10}" sibTransId="{016350DE-5034-4282-A6BA-A4512D1FE46D}"/>
    <dgm:cxn modelId="{8E69A7A1-5E5E-47D0-B0B9-7288018E499D}" srcId="{0EF71A92-296C-407F-A5DB-47593F19924E}" destId="{C215994F-B90C-4C26-BB2F-FE0109A301E9}" srcOrd="2" destOrd="0" parTransId="{80AC9A31-6AC1-442D-8F8B-8B61616D69CA}" sibTransId="{669A3ED3-E67A-433C-BD18-FE1E21B5CCE6}"/>
    <dgm:cxn modelId="{3857B273-9194-1B42-A3C3-06474ADAC712}" type="presOf" srcId="{7FA15ECA-9349-4007-AE53-737AE2E62678}" destId="{57856705-4F92-42E9-AD50-7EAC9009334E}" srcOrd="1" destOrd="1" presId="urn:microsoft.com/office/officeart/2005/8/layout/hProcess4"/>
    <dgm:cxn modelId="{EA55009C-E7CF-5647-9943-AC37E0FD78A6}" type="presOf" srcId="{0EF71A92-296C-407F-A5DB-47593F19924E}" destId="{9A6F935F-5603-419E-9CE0-8C5D8983F011}" srcOrd="0" destOrd="0" presId="urn:microsoft.com/office/officeart/2005/8/layout/hProcess4"/>
    <dgm:cxn modelId="{B7DDA8F3-4FD8-6940-A78A-D59A9090D0B2}" type="presOf" srcId="{E17D8844-550A-4D79-99B8-1F63E150A0C3}" destId="{7B0EFCCF-0A44-43CD-A92A-8FD6B37E6B3E}" srcOrd="0" destOrd="1" presId="urn:microsoft.com/office/officeart/2005/8/layout/hProcess4"/>
    <dgm:cxn modelId="{D8F09A27-55B1-6945-AD50-1B7FB7B73C5D}" type="presOf" srcId="{C66C89F6-9B98-4848-8ADF-9A468E135CAD}" destId="{AB44A237-489D-41C4-9959-2F4F1F237734}" srcOrd="1" destOrd="0" presId="urn:microsoft.com/office/officeart/2005/8/layout/hProcess4"/>
    <dgm:cxn modelId="{5A089C92-F748-C24B-A809-1C351005139E}" type="presOf" srcId="{D74198CE-CE5D-4121-8DF0-4A31307A2B32}" destId="{0B526496-077D-4021-BBB9-02DA1F14E2E3}" srcOrd="0" destOrd="0" presId="urn:microsoft.com/office/officeart/2005/8/layout/hProcess4"/>
    <dgm:cxn modelId="{2852161C-8429-EF48-8CA7-0B3B3DDC4439}" type="presParOf" srcId="{9A6F935F-5603-419E-9CE0-8C5D8983F011}" destId="{7EAC978E-E9BD-43E1-9D66-AD685B271DE2}" srcOrd="0" destOrd="0" presId="urn:microsoft.com/office/officeart/2005/8/layout/hProcess4"/>
    <dgm:cxn modelId="{FF4FA8A2-6335-EE44-9264-E92E7B77E579}" type="presParOf" srcId="{9A6F935F-5603-419E-9CE0-8C5D8983F011}" destId="{457987FD-DB03-44FC-9B16-DE5A4A140B06}" srcOrd="1" destOrd="0" presId="urn:microsoft.com/office/officeart/2005/8/layout/hProcess4"/>
    <dgm:cxn modelId="{B7C6DCA9-FA96-8442-A6B2-A1AC7C2D3597}" type="presParOf" srcId="{9A6F935F-5603-419E-9CE0-8C5D8983F011}" destId="{102F1638-1941-4607-902A-C7FEDADA7ABD}" srcOrd="2" destOrd="0" presId="urn:microsoft.com/office/officeart/2005/8/layout/hProcess4"/>
    <dgm:cxn modelId="{F5072810-FC41-A141-839A-26D8810C6C2B}" type="presParOf" srcId="{102F1638-1941-4607-902A-C7FEDADA7ABD}" destId="{09E7E367-436C-43B8-AFD4-7B6C543DE0A0}" srcOrd="0" destOrd="0" presId="urn:microsoft.com/office/officeart/2005/8/layout/hProcess4"/>
    <dgm:cxn modelId="{8A5993F8-0C11-B84B-96AE-350A93FBBE9D}" type="presParOf" srcId="{09E7E367-436C-43B8-AFD4-7B6C543DE0A0}" destId="{8A8E0EA3-73EC-43BA-9163-F2A209D66B95}" srcOrd="0" destOrd="0" presId="urn:microsoft.com/office/officeart/2005/8/layout/hProcess4"/>
    <dgm:cxn modelId="{9867B284-7CF6-C346-ACCF-4FBC14AA536A}" type="presParOf" srcId="{09E7E367-436C-43B8-AFD4-7B6C543DE0A0}" destId="{7B0EFCCF-0A44-43CD-A92A-8FD6B37E6B3E}" srcOrd="1" destOrd="0" presId="urn:microsoft.com/office/officeart/2005/8/layout/hProcess4"/>
    <dgm:cxn modelId="{CF97448C-4FC9-BE4E-A868-860F3B994620}" type="presParOf" srcId="{09E7E367-436C-43B8-AFD4-7B6C543DE0A0}" destId="{AB44A237-489D-41C4-9959-2F4F1F237734}" srcOrd="2" destOrd="0" presId="urn:microsoft.com/office/officeart/2005/8/layout/hProcess4"/>
    <dgm:cxn modelId="{10DED158-05CA-3647-A745-83442C18F079}" type="presParOf" srcId="{09E7E367-436C-43B8-AFD4-7B6C543DE0A0}" destId="{E686D1BD-BADB-462B-B57D-45B733B35D00}" srcOrd="3" destOrd="0" presId="urn:microsoft.com/office/officeart/2005/8/layout/hProcess4"/>
    <dgm:cxn modelId="{80747734-EBCA-1044-9DF7-FF3C9212F060}" type="presParOf" srcId="{09E7E367-436C-43B8-AFD4-7B6C543DE0A0}" destId="{E82166AB-CE32-4C6C-BC82-2CCD0F50925E}" srcOrd="4" destOrd="0" presId="urn:microsoft.com/office/officeart/2005/8/layout/hProcess4"/>
    <dgm:cxn modelId="{DF2A87F7-0EF7-4543-9C36-7F1C98CC37F6}" type="presParOf" srcId="{102F1638-1941-4607-902A-C7FEDADA7ABD}" destId="{DAE9E2A6-3684-41EB-8E17-20AD93E64D03}" srcOrd="1" destOrd="0" presId="urn:microsoft.com/office/officeart/2005/8/layout/hProcess4"/>
    <dgm:cxn modelId="{772B2C67-FF6E-9044-A60E-59D950344672}" type="presParOf" srcId="{102F1638-1941-4607-902A-C7FEDADA7ABD}" destId="{757F8699-393A-409C-AE1D-24BEF2C90FFA}" srcOrd="2" destOrd="0" presId="urn:microsoft.com/office/officeart/2005/8/layout/hProcess4"/>
    <dgm:cxn modelId="{11EA0185-0FF3-294A-A34A-D1804EC79ECB}" type="presParOf" srcId="{757F8699-393A-409C-AE1D-24BEF2C90FFA}" destId="{5219623A-3A21-448F-B9EB-3F8B4A981874}" srcOrd="0" destOrd="0" presId="urn:microsoft.com/office/officeart/2005/8/layout/hProcess4"/>
    <dgm:cxn modelId="{8C3C5898-FF55-694C-822D-CC837D90FC78}" type="presParOf" srcId="{757F8699-393A-409C-AE1D-24BEF2C90FFA}" destId="{0B526496-077D-4021-BBB9-02DA1F14E2E3}" srcOrd="1" destOrd="0" presId="urn:microsoft.com/office/officeart/2005/8/layout/hProcess4"/>
    <dgm:cxn modelId="{43C5215D-56C9-2B4F-88CA-7D24A62437AB}" type="presParOf" srcId="{757F8699-393A-409C-AE1D-24BEF2C90FFA}" destId="{47A66ACE-AE45-447B-8C01-DFA10DDAE386}" srcOrd="2" destOrd="0" presId="urn:microsoft.com/office/officeart/2005/8/layout/hProcess4"/>
    <dgm:cxn modelId="{9F05C213-7CB0-5246-9E73-42FA3C5728D1}" type="presParOf" srcId="{757F8699-393A-409C-AE1D-24BEF2C90FFA}" destId="{6958EAFE-6E1B-4938-B0B6-83D52F070A49}" srcOrd="3" destOrd="0" presId="urn:microsoft.com/office/officeart/2005/8/layout/hProcess4"/>
    <dgm:cxn modelId="{687AFD6B-B5ED-1E4C-A1DD-AAD6001A4909}" type="presParOf" srcId="{757F8699-393A-409C-AE1D-24BEF2C90FFA}" destId="{3FC6B3A4-0554-4EF6-AE5A-E873887794A4}" srcOrd="4" destOrd="0" presId="urn:microsoft.com/office/officeart/2005/8/layout/hProcess4"/>
    <dgm:cxn modelId="{5FAB8554-7CFA-EC4D-A09A-EB290EE67D09}" type="presParOf" srcId="{102F1638-1941-4607-902A-C7FEDADA7ABD}" destId="{01593DBD-1F26-4C6F-9DC2-A290BCBB49CD}" srcOrd="3" destOrd="0" presId="urn:microsoft.com/office/officeart/2005/8/layout/hProcess4"/>
    <dgm:cxn modelId="{A409D5B8-F5A9-3042-B0EC-FE977673C851}" type="presParOf" srcId="{102F1638-1941-4607-902A-C7FEDADA7ABD}" destId="{6CA957E5-5251-4957-87C3-77DEF79B9301}" srcOrd="4" destOrd="0" presId="urn:microsoft.com/office/officeart/2005/8/layout/hProcess4"/>
    <dgm:cxn modelId="{15240401-BD98-674F-AB74-278500CB3D2C}" type="presParOf" srcId="{6CA957E5-5251-4957-87C3-77DEF79B9301}" destId="{23F8CA31-F078-462E-A2DD-CD6782A7FFEE}" srcOrd="0" destOrd="0" presId="urn:microsoft.com/office/officeart/2005/8/layout/hProcess4"/>
    <dgm:cxn modelId="{EDBD67DC-4090-9445-9211-CDD7C98461ED}" type="presParOf" srcId="{6CA957E5-5251-4957-87C3-77DEF79B9301}" destId="{B3C23102-1FF4-4F4D-8410-165012DCD568}" srcOrd="1" destOrd="0" presId="urn:microsoft.com/office/officeart/2005/8/layout/hProcess4"/>
    <dgm:cxn modelId="{53314993-4616-AF42-A171-0A3136DE37F4}" type="presParOf" srcId="{6CA957E5-5251-4957-87C3-77DEF79B9301}" destId="{57856705-4F92-42E9-AD50-7EAC9009334E}" srcOrd="2" destOrd="0" presId="urn:microsoft.com/office/officeart/2005/8/layout/hProcess4"/>
    <dgm:cxn modelId="{1928F49C-12B9-D14F-A3E3-DB3BAFB46D63}" type="presParOf" srcId="{6CA957E5-5251-4957-87C3-77DEF79B9301}" destId="{8D87D542-D349-4F27-8902-4D6C2A54BA14}" srcOrd="3" destOrd="0" presId="urn:microsoft.com/office/officeart/2005/8/layout/hProcess4"/>
    <dgm:cxn modelId="{FEFE515B-B862-7B4F-8887-FB525B617C4B}" type="presParOf" srcId="{6CA957E5-5251-4957-87C3-77DEF79B9301}" destId="{19C9DE67-D0CE-46CE-B594-BF45645FCC7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AAD102-D74B-4147-AEDB-2537D88F7F9F}" type="doc">
      <dgm:prSet loTypeId="urn:microsoft.com/office/officeart/2005/8/layout/radial6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466DED-2CA1-4A9F-BB09-93A8E03ADA16}">
      <dgm:prSet phldrT="[Text]"/>
      <dgm:spPr/>
      <dgm:t>
        <a:bodyPr/>
        <a:lstStyle/>
        <a:p>
          <a:r>
            <a:rPr lang="en-GB" dirty="0" smtClean="0"/>
            <a:t>Department performance</a:t>
          </a:r>
          <a:endParaRPr lang="en-GB" dirty="0"/>
        </a:p>
      </dgm:t>
    </dgm:pt>
    <dgm:pt modelId="{45E82A80-09D3-46CF-9A87-40216CF4F146}" type="parTrans" cxnId="{EE240825-D630-460F-9445-D147D6E96711}">
      <dgm:prSet/>
      <dgm:spPr/>
      <dgm:t>
        <a:bodyPr/>
        <a:lstStyle/>
        <a:p>
          <a:endParaRPr lang="en-GB"/>
        </a:p>
      </dgm:t>
    </dgm:pt>
    <dgm:pt modelId="{CCDAFF25-F230-480B-8322-35183210BAE3}" type="sibTrans" cxnId="{EE240825-D630-460F-9445-D147D6E96711}">
      <dgm:prSet/>
      <dgm:spPr/>
      <dgm:t>
        <a:bodyPr/>
        <a:lstStyle/>
        <a:p>
          <a:endParaRPr lang="en-GB"/>
        </a:p>
      </dgm:t>
    </dgm:pt>
    <dgm:pt modelId="{C63569FB-1A5B-4B06-B0D5-50A8EE4E89C6}">
      <dgm:prSet phldrT="[Text]"/>
      <dgm:spPr/>
      <dgm:t>
        <a:bodyPr/>
        <a:lstStyle/>
        <a:p>
          <a:r>
            <a:rPr lang="en-GB" dirty="0" smtClean="0"/>
            <a:t>Partner – productivity – 60%</a:t>
          </a:r>
          <a:endParaRPr lang="en-GB" dirty="0"/>
        </a:p>
      </dgm:t>
    </dgm:pt>
    <dgm:pt modelId="{E060D14B-EB3D-4985-B0A9-911B371BEAD0}" type="parTrans" cxnId="{26B0F5DE-5169-4E5A-B8FB-299C3991FE29}">
      <dgm:prSet/>
      <dgm:spPr/>
      <dgm:t>
        <a:bodyPr/>
        <a:lstStyle/>
        <a:p>
          <a:endParaRPr lang="en-GB"/>
        </a:p>
      </dgm:t>
    </dgm:pt>
    <dgm:pt modelId="{AE174989-A1E0-4CA3-9599-8A86D538BDBD}" type="sibTrans" cxnId="{26B0F5DE-5169-4E5A-B8FB-299C3991FE29}">
      <dgm:prSet/>
      <dgm:spPr/>
      <dgm:t>
        <a:bodyPr/>
        <a:lstStyle/>
        <a:p>
          <a:endParaRPr lang="en-GB"/>
        </a:p>
      </dgm:t>
    </dgm:pt>
    <dgm:pt modelId="{D91C0954-B227-4497-96B5-76ACB426EF62}">
      <dgm:prSet phldrT="[Text]"/>
      <dgm:spPr/>
      <dgm:t>
        <a:bodyPr/>
        <a:lstStyle/>
        <a:p>
          <a:r>
            <a:rPr lang="en-GB" dirty="0" smtClean="0"/>
            <a:t>Director / Senior Associate </a:t>
          </a:r>
        </a:p>
        <a:p>
          <a:r>
            <a:rPr lang="en-GB" dirty="0" smtClean="0"/>
            <a:t>Productivity – 75%</a:t>
          </a:r>
          <a:endParaRPr lang="en-GB" dirty="0"/>
        </a:p>
      </dgm:t>
    </dgm:pt>
    <dgm:pt modelId="{081F77C6-8CB4-4BD1-B4A8-29C9E7429AB8}" type="parTrans" cxnId="{DBDE9DEF-26F3-4213-BFB0-49D63AC03BC0}">
      <dgm:prSet/>
      <dgm:spPr/>
      <dgm:t>
        <a:bodyPr/>
        <a:lstStyle/>
        <a:p>
          <a:endParaRPr lang="en-GB"/>
        </a:p>
      </dgm:t>
    </dgm:pt>
    <dgm:pt modelId="{D4C6F8DE-909B-47CE-B155-4D97DB0816C1}" type="sibTrans" cxnId="{DBDE9DEF-26F3-4213-BFB0-49D63AC03BC0}">
      <dgm:prSet/>
      <dgm:spPr/>
      <dgm:t>
        <a:bodyPr/>
        <a:lstStyle/>
        <a:p>
          <a:endParaRPr lang="en-GB"/>
        </a:p>
      </dgm:t>
    </dgm:pt>
    <dgm:pt modelId="{693C9453-47D1-4127-9254-64A4CAA5B4D2}">
      <dgm:prSet phldrT="[Text]"/>
      <dgm:spPr/>
      <dgm:t>
        <a:bodyPr/>
        <a:lstStyle/>
        <a:p>
          <a:r>
            <a:rPr lang="en-GB" dirty="0" smtClean="0"/>
            <a:t>Associates</a:t>
          </a:r>
        </a:p>
        <a:p>
          <a:r>
            <a:rPr lang="en-GB" dirty="0" smtClean="0"/>
            <a:t>Productivity 95%</a:t>
          </a:r>
          <a:endParaRPr lang="en-GB" dirty="0"/>
        </a:p>
      </dgm:t>
    </dgm:pt>
    <dgm:pt modelId="{AD079C63-7EF7-4DA6-9446-55EBB77F684C}" type="parTrans" cxnId="{CB1DC067-177C-4C54-84AD-1197959DC333}">
      <dgm:prSet/>
      <dgm:spPr/>
      <dgm:t>
        <a:bodyPr/>
        <a:lstStyle/>
        <a:p>
          <a:endParaRPr lang="en-GB"/>
        </a:p>
      </dgm:t>
    </dgm:pt>
    <dgm:pt modelId="{62CFBA11-6F8C-44BD-9457-61F968A6C1D2}" type="sibTrans" cxnId="{CB1DC067-177C-4C54-84AD-1197959DC333}">
      <dgm:prSet/>
      <dgm:spPr/>
      <dgm:t>
        <a:bodyPr/>
        <a:lstStyle/>
        <a:p>
          <a:endParaRPr lang="en-GB"/>
        </a:p>
      </dgm:t>
    </dgm:pt>
    <dgm:pt modelId="{4D046ECC-F86E-42B1-8B3B-C179F87E0953}">
      <dgm:prSet phldrT="[Text]"/>
      <dgm:spPr/>
      <dgm:t>
        <a:bodyPr/>
        <a:lstStyle/>
        <a:p>
          <a:r>
            <a:rPr lang="en-GB" dirty="0" smtClean="0"/>
            <a:t>Trainees</a:t>
          </a:r>
        </a:p>
        <a:p>
          <a:r>
            <a:rPr lang="en-GB" dirty="0" smtClean="0"/>
            <a:t>Productivity 90%</a:t>
          </a:r>
          <a:endParaRPr lang="en-GB" dirty="0"/>
        </a:p>
      </dgm:t>
    </dgm:pt>
    <dgm:pt modelId="{39B4AF59-2B9A-4C13-9A03-0B9FD6808821}" type="sibTrans" cxnId="{F743C414-79F1-4751-BF75-F8E6C7D525CE}">
      <dgm:prSet/>
      <dgm:spPr/>
      <dgm:t>
        <a:bodyPr/>
        <a:lstStyle/>
        <a:p>
          <a:endParaRPr lang="en-GB"/>
        </a:p>
      </dgm:t>
    </dgm:pt>
    <dgm:pt modelId="{CF9E26CD-AAC3-4295-99F1-B4BF3AF6BFA1}" type="parTrans" cxnId="{F743C414-79F1-4751-BF75-F8E6C7D525CE}">
      <dgm:prSet/>
      <dgm:spPr/>
      <dgm:t>
        <a:bodyPr/>
        <a:lstStyle/>
        <a:p>
          <a:endParaRPr lang="en-GB"/>
        </a:p>
      </dgm:t>
    </dgm:pt>
    <dgm:pt modelId="{485FA495-436E-405D-8CFC-1AAE69F01D6E}" type="pres">
      <dgm:prSet presAssocID="{33AAD102-D74B-4147-AEDB-2537D88F7F9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57DF59F-1E8E-4662-92A9-330473F2F088}" type="pres">
      <dgm:prSet presAssocID="{85466DED-2CA1-4A9F-BB09-93A8E03ADA16}" presName="centerShape" presStyleLbl="node0" presStyleIdx="0" presStyleCnt="1"/>
      <dgm:spPr/>
      <dgm:t>
        <a:bodyPr/>
        <a:lstStyle/>
        <a:p>
          <a:endParaRPr lang="en-GB"/>
        </a:p>
      </dgm:t>
    </dgm:pt>
    <dgm:pt modelId="{1EB761CA-0AF8-419B-A3A9-AF3A27691A3C}" type="pres">
      <dgm:prSet presAssocID="{C63569FB-1A5B-4B06-B0D5-50A8EE4E89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952627-9FA0-4FA3-98AB-74BD04BD65B5}" type="pres">
      <dgm:prSet presAssocID="{C63569FB-1A5B-4B06-B0D5-50A8EE4E89C6}" presName="dummy" presStyleCnt="0"/>
      <dgm:spPr/>
      <dgm:t>
        <a:bodyPr/>
        <a:lstStyle/>
        <a:p>
          <a:endParaRPr lang="en-GB"/>
        </a:p>
      </dgm:t>
    </dgm:pt>
    <dgm:pt modelId="{A1AAD128-1FEC-4684-8C3F-3517A21E3FF7}" type="pres">
      <dgm:prSet presAssocID="{AE174989-A1E0-4CA3-9599-8A86D538BDBD}" presName="sibTrans" presStyleLbl="sibTrans2D1" presStyleIdx="0" presStyleCnt="4"/>
      <dgm:spPr/>
      <dgm:t>
        <a:bodyPr/>
        <a:lstStyle/>
        <a:p>
          <a:endParaRPr lang="en-GB"/>
        </a:p>
      </dgm:t>
    </dgm:pt>
    <dgm:pt modelId="{54F4D56A-BE76-45F6-ACFE-0A98A73017D3}" type="pres">
      <dgm:prSet presAssocID="{D91C0954-B227-4497-96B5-76ACB426EF6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B20125-25E2-43F4-8785-268447D5A25D}" type="pres">
      <dgm:prSet presAssocID="{D91C0954-B227-4497-96B5-76ACB426EF62}" presName="dummy" presStyleCnt="0"/>
      <dgm:spPr/>
      <dgm:t>
        <a:bodyPr/>
        <a:lstStyle/>
        <a:p>
          <a:endParaRPr lang="en-GB"/>
        </a:p>
      </dgm:t>
    </dgm:pt>
    <dgm:pt modelId="{38B4889C-1953-4696-AA3B-9B482BC848AF}" type="pres">
      <dgm:prSet presAssocID="{D4C6F8DE-909B-47CE-B155-4D97DB0816C1}" presName="sibTrans" presStyleLbl="sibTrans2D1" presStyleIdx="1" presStyleCnt="4"/>
      <dgm:spPr/>
      <dgm:t>
        <a:bodyPr/>
        <a:lstStyle/>
        <a:p>
          <a:endParaRPr lang="en-GB"/>
        </a:p>
      </dgm:t>
    </dgm:pt>
    <dgm:pt modelId="{2C68CA4F-2117-453D-A40D-D12415FC9F7A}" type="pres">
      <dgm:prSet presAssocID="{693C9453-47D1-4127-9254-64A4CAA5B4D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49270D5-BFEC-48F4-BAC9-059FEBCB457A}" type="pres">
      <dgm:prSet presAssocID="{693C9453-47D1-4127-9254-64A4CAA5B4D2}" presName="dummy" presStyleCnt="0"/>
      <dgm:spPr/>
      <dgm:t>
        <a:bodyPr/>
        <a:lstStyle/>
        <a:p>
          <a:endParaRPr lang="en-GB"/>
        </a:p>
      </dgm:t>
    </dgm:pt>
    <dgm:pt modelId="{6BD26AA4-BE03-4F10-8AC8-06C742BF6672}" type="pres">
      <dgm:prSet presAssocID="{62CFBA11-6F8C-44BD-9457-61F968A6C1D2}" presName="sibTrans" presStyleLbl="sibTrans2D1" presStyleIdx="2" presStyleCnt="4"/>
      <dgm:spPr/>
      <dgm:t>
        <a:bodyPr/>
        <a:lstStyle/>
        <a:p>
          <a:endParaRPr lang="en-GB"/>
        </a:p>
      </dgm:t>
    </dgm:pt>
    <dgm:pt modelId="{A3FFAA05-4385-4959-A0AE-CE3FF72945A9}" type="pres">
      <dgm:prSet presAssocID="{4D046ECC-F86E-42B1-8B3B-C179F87E095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5EAC1E-7A7F-40EB-9848-16210FF09600}" type="pres">
      <dgm:prSet presAssocID="{4D046ECC-F86E-42B1-8B3B-C179F87E0953}" presName="dummy" presStyleCnt="0"/>
      <dgm:spPr/>
      <dgm:t>
        <a:bodyPr/>
        <a:lstStyle/>
        <a:p>
          <a:endParaRPr lang="en-GB"/>
        </a:p>
      </dgm:t>
    </dgm:pt>
    <dgm:pt modelId="{547DA733-39D0-41EA-92CD-E3886C1AE94A}" type="pres">
      <dgm:prSet presAssocID="{39B4AF59-2B9A-4C13-9A03-0B9FD6808821}" presName="sibTrans" presStyleLbl="sibTrans2D1" presStyleIdx="3" presStyleCnt="4"/>
      <dgm:spPr/>
      <dgm:t>
        <a:bodyPr/>
        <a:lstStyle/>
        <a:p>
          <a:endParaRPr lang="en-GB"/>
        </a:p>
      </dgm:t>
    </dgm:pt>
  </dgm:ptLst>
  <dgm:cxnLst>
    <dgm:cxn modelId="{4C637F4F-BD54-7149-974F-E58BB3D030ED}" type="presOf" srcId="{85466DED-2CA1-4A9F-BB09-93A8E03ADA16}" destId="{257DF59F-1E8E-4662-92A9-330473F2F088}" srcOrd="0" destOrd="0" presId="urn:microsoft.com/office/officeart/2005/8/layout/radial6"/>
    <dgm:cxn modelId="{26B0F5DE-5169-4E5A-B8FB-299C3991FE29}" srcId="{85466DED-2CA1-4A9F-BB09-93A8E03ADA16}" destId="{C63569FB-1A5B-4B06-B0D5-50A8EE4E89C6}" srcOrd="0" destOrd="0" parTransId="{E060D14B-EB3D-4985-B0A9-911B371BEAD0}" sibTransId="{AE174989-A1E0-4CA3-9599-8A86D538BDBD}"/>
    <dgm:cxn modelId="{FB414831-2E99-D140-BD17-A9EB1C0B172E}" type="presOf" srcId="{39B4AF59-2B9A-4C13-9A03-0B9FD6808821}" destId="{547DA733-39D0-41EA-92CD-E3886C1AE94A}" srcOrd="0" destOrd="0" presId="urn:microsoft.com/office/officeart/2005/8/layout/radial6"/>
    <dgm:cxn modelId="{DBDE9DEF-26F3-4213-BFB0-49D63AC03BC0}" srcId="{85466DED-2CA1-4A9F-BB09-93A8E03ADA16}" destId="{D91C0954-B227-4497-96B5-76ACB426EF62}" srcOrd="1" destOrd="0" parTransId="{081F77C6-8CB4-4BD1-B4A8-29C9E7429AB8}" sibTransId="{D4C6F8DE-909B-47CE-B155-4D97DB0816C1}"/>
    <dgm:cxn modelId="{5CF52CC4-C28A-AE4F-8F92-5076FE4667CC}" type="presOf" srcId="{4D046ECC-F86E-42B1-8B3B-C179F87E0953}" destId="{A3FFAA05-4385-4959-A0AE-CE3FF72945A9}" srcOrd="0" destOrd="0" presId="urn:microsoft.com/office/officeart/2005/8/layout/radial6"/>
    <dgm:cxn modelId="{FC043993-4970-E04D-9247-B7C3DFD238C8}" type="presOf" srcId="{33AAD102-D74B-4147-AEDB-2537D88F7F9F}" destId="{485FA495-436E-405D-8CFC-1AAE69F01D6E}" srcOrd="0" destOrd="0" presId="urn:microsoft.com/office/officeart/2005/8/layout/radial6"/>
    <dgm:cxn modelId="{8B14C66B-7C3E-8044-8F12-3D53E229D6CC}" type="presOf" srcId="{62CFBA11-6F8C-44BD-9457-61F968A6C1D2}" destId="{6BD26AA4-BE03-4F10-8AC8-06C742BF6672}" srcOrd="0" destOrd="0" presId="urn:microsoft.com/office/officeart/2005/8/layout/radial6"/>
    <dgm:cxn modelId="{CB1DC067-177C-4C54-84AD-1197959DC333}" srcId="{85466DED-2CA1-4A9F-BB09-93A8E03ADA16}" destId="{693C9453-47D1-4127-9254-64A4CAA5B4D2}" srcOrd="2" destOrd="0" parTransId="{AD079C63-7EF7-4DA6-9446-55EBB77F684C}" sibTransId="{62CFBA11-6F8C-44BD-9457-61F968A6C1D2}"/>
    <dgm:cxn modelId="{EE240825-D630-460F-9445-D147D6E96711}" srcId="{33AAD102-D74B-4147-AEDB-2537D88F7F9F}" destId="{85466DED-2CA1-4A9F-BB09-93A8E03ADA16}" srcOrd="0" destOrd="0" parTransId="{45E82A80-09D3-46CF-9A87-40216CF4F146}" sibTransId="{CCDAFF25-F230-480B-8322-35183210BAE3}"/>
    <dgm:cxn modelId="{4AE6B28A-C5F8-9246-825E-B84F99DC066C}" type="presOf" srcId="{D91C0954-B227-4497-96B5-76ACB426EF62}" destId="{54F4D56A-BE76-45F6-ACFE-0A98A73017D3}" srcOrd="0" destOrd="0" presId="urn:microsoft.com/office/officeart/2005/8/layout/radial6"/>
    <dgm:cxn modelId="{018B748B-9321-DE4C-839B-68C1165AB31C}" type="presOf" srcId="{693C9453-47D1-4127-9254-64A4CAA5B4D2}" destId="{2C68CA4F-2117-453D-A40D-D12415FC9F7A}" srcOrd="0" destOrd="0" presId="urn:microsoft.com/office/officeart/2005/8/layout/radial6"/>
    <dgm:cxn modelId="{F30116CC-D686-D144-AA5C-F238EA2AF075}" type="presOf" srcId="{D4C6F8DE-909B-47CE-B155-4D97DB0816C1}" destId="{38B4889C-1953-4696-AA3B-9B482BC848AF}" srcOrd="0" destOrd="0" presId="urn:microsoft.com/office/officeart/2005/8/layout/radial6"/>
    <dgm:cxn modelId="{F743C414-79F1-4751-BF75-F8E6C7D525CE}" srcId="{85466DED-2CA1-4A9F-BB09-93A8E03ADA16}" destId="{4D046ECC-F86E-42B1-8B3B-C179F87E0953}" srcOrd="3" destOrd="0" parTransId="{CF9E26CD-AAC3-4295-99F1-B4BF3AF6BFA1}" sibTransId="{39B4AF59-2B9A-4C13-9A03-0B9FD6808821}"/>
    <dgm:cxn modelId="{4BA2B656-8E3A-3C4B-91A8-A2A00FFD0151}" type="presOf" srcId="{C63569FB-1A5B-4B06-B0D5-50A8EE4E89C6}" destId="{1EB761CA-0AF8-419B-A3A9-AF3A27691A3C}" srcOrd="0" destOrd="0" presId="urn:microsoft.com/office/officeart/2005/8/layout/radial6"/>
    <dgm:cxn modelId="{0D2A5AC3-6C86-3341-A24B-49F29E77C778}" type="presOf" srcId="{AE174989-A1E0-4CA3-9599-8A86D538BDBD}" destId="{A1AAD128-1FEC-4684-8C3F-3517A21E3FF7}" srcOrd="0" destOrd="0" presId="urn:microsoft.com/office/officeart/2005/8/layout/radial6"/>
    <dgm:cxn modelId="{CB975B27-8D4D-FA4D-B9D1-B79D9079897B}" type="presParOf" srcId="{485FA495-436E-405D-8CFC-1AAE69F01D6E}" destId="{257DF59F-1E8E-4662-92A9-330473F2F088}" srcOrd="0" destOrd="0" presId="urn:microsoft.com/office/officeart/2005/8/layout/radial6"/>
    <dgm:cxn modelId="{3CC7179F-8BDC-454B-AF05-B8A94C80A862}" type="presParOf" srcId="{485FA495-436E-405D-8CFC-1AAE69F01D6E}" destId="{1EB761CA-0AF8-419B-A3A9-AF3A27691A3C}" srcOrd="1" destOrd="0" presId="urn:microsoft.com/office/officeart/2005/8/layout/radial6"/>
    <dgm:cxn modelId="{03C5BE27-A32D-A54A-97FE-143AF799B177}" type="presParOf" srcId="{485FA495-436E-405D-8CFC-1AAE69F01D6E}" destId="{7D952627-9FA0-4FA3-98AB-74BD04BD65B5}" srcOrd="2" destOrd="0" presId="urn:microsoft.com/office/officeart/2005/8/layout/radial6"/>
    <dgm:cxn modelId="{A246F192-5E69-C942-A655-AB1073E04F77}" type="presParOf" srcId="{485FA495-436E-405D-8CFC-1AAE69F01D6E}" destId="{A1AAD128-1FEC-4684-8C3F-3517A21E3FF7}" srcOrd="3" destOrd="0" presId="urn:microsoft.com/office/officeart/2005/8/layout/radial6"/>
    <dgm:cxn modelId="{0AAA7E1F-9BCD-E049-9717-A8D65EB04AB4}" type="presParOf" srcId="{485FA495-436E-405D-8CFC-1AAE69F01D6E}" destId="{54F4D56A-BE76-45F6-ACFE-0A98A73017D3}" srcOrd="4" destOrd="0" presId="urn:microsoft.com/office/officeart/2005/8/layout/radial6"/>
    <dgm:cxn modelId="{D29B69FA-D26B-9B40-BB5E-4D6A09688586}" type="presParOf" srcId="{485FA495-436E-405D-8CFC-1AAE69F01D6E}" destId="{CDB20125-25E2-43F4-8785-268447D5A25D}" srcOrd="5" destOrd="0" presId="urn:microsoft.com/office/officeart/2005/8/layout/radial6"/>
    <dgm:cxn modelId="{199754D9-79AD-2342-B738-222ABE7288BC}" type="presParOf" srcId="{485FA495-436E-405D-8CFC-1AAE69F01D6E}" destId="{38B4889C-1953-4696-AA3B-9B482BC848AF}" srcOrd="6" destOrd="0" presId="urn:microsoft.com/office/officeart/2005/8/layout/radial6"/>
    <dgm:cxn modelId="{A01195FF-285E-9243-80CE-C188040FEB8E}" type="presParOf" srcId="{485FA495-436E-405D-8CFC-1AAE69F01D6E}" destId="{2C68CA4F-2117-453D-A40D-D12415FC9F7A}" srcOrd="7" destOrd="0" presId="urn:microsoft.com/office/officeart/2005/8/layout/radial6"/>
    <dgm:cxn modelId="{7475F999-6064-714B-95E0-C6FCFFC84FEA}" type="presParOf" srcId="{485FA495-436E-405D-8CFC-1AAE69F01D6E}" destId="{A49270D5-BFEC-48F4-BAC9-059FEBCB457A}" srcOrd="8" destOrd="0" presId="urn:microsoft.com/office/officeart/2005/8/layout/radial6"/>
    <dgm:cxn modelId="{8CDE96FB-A8D9-B841-8D4B-9F7F86959E85}" type="presParOf" srcId="{485FA495-436E-405D-8CFC-1AAE69F01D6E}" destId="{6BD26AA4-BE03-4F10-8AC8-06C742BF6672}" srcOrd="9" destOrd="0" presId="urn:microsoft.com/office/officeart/2005/8/layout/radial6"/>
    <dgm:cxn modelId="{1267C0C4-56A9-6147-9B1D-766EDA516A49}" type="presParOf" srcId="{485FA495-436E-405D-8CFC-1AAE69F01D6E}" destId="{A3FFAA05-4385-4959-A0AE-CE3FF72945A9}" srcOrd="10" destOrd="0" presId="urn:microsoft.com/office/officeart/2005/8/layout/radial6"/>
    <dgm:cxn modelId="{FC879A5F-8F70-D548-BEC6-0B9755AB4979}" type="presParOf" srcId="{485FA495-436E-405D-8CFC-1AAE69F01D6E}" destId="{885EAC1E-7A7F-40EB-9848-16210FF09600}" srcOrd="11" destOrd="0" presId="urn:microsoft.com/office/officeart/2005/8/layout/radial6"/>
    <dgm:cxn modelId="{47980846-01F3-A340-A911-BF95BA85214D}" type="presParOf" srcId="{485FA495-436E-405D-8CFC-1AAE69F01D6E}" destId="{547DA733-39D0-41EA-92CD-E3886C1AE94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C4D99A-88D2-4330-945E-5AF4B2121A4F}" type="doc">
      <dgm:prSet loTypeId="urn:microsoft.com/office/officeart/2005/8/layout/hProcess9" loCatId="process" qsTypeId="urn:microsoft.com/office/officeart/2005/8/quickstyle/simple1" qsCatId="simple" csTypeId="urn:microsoft.com/office/officeart/2005/8/colors/accent6_3" csCatId="accent6" phldr="1"/>
      <dgm:spPr/>
    </dgm:pt>
    <dgm:pt modelId="{84C21919-202A-4B5F-8B7E-63D1D93DD3A9}">
      <dgm:prSet phldrT="[Text]"/>
      <dgm:spPr/>
      <dgm:t>
        <a:bodyPr/>
        <a:lstStyle/>
        <a:p>
          <a:r>
            <a:rPr lang="en-GB" dirty="0" smtClean="0"/>
            <a:t>Capturing data correctly</a:t>
          </a:r>
          <a:endParaRPr lang="en-GB" dirty="0"/>
        </a:p>
      </dgm:t>
    </dgm:pt>
    <dgm:pt modelId="{CEB5B067-8A40-466D-B634-73DF468C28E9}" type="parTrans" cxnId="{3C74DFE5-A792-4AE4-9E4F-0E7C132F095C}">
      <dgm:prSet/>
      <dgm:spPr/>
      <dgm:t>
        <a:bodyPr/>
        <a:lstStyle/>
        <a:p>
          <a:endParaRPr lang="en-GB"/>
        </a:p>
      </dgm:t>
    </dgm:pt>
    <dgm:pt modelId="{B56CAE59-93EC-4FCF-B93A-06F6C1427B88}" type="sibTrans" cxnId="{3C74DFE5-A792-4AE4-9E4F-0E7C132F095C}">
      <dgm:prSet/>
      <dgm:spPr/>
      <dgm:t>
        <a:bodyPr/>
        <a:lstStyle/>
        <a:p>
          <a:endParaRPr lang="en-GB"/>
        </a:p>
      </dgm:t>
    </dgm:pt>
    <dgm:pt modelId="{6F56D95D-E921-4FC8-8F4F-190A33F2DEED}">
      <dgm:prSet phldrT="[Text]"/>
      <dgm:spPr/>
      <dgm:t>
        <a:bodyPr/>
        <a:lstStyle/>
        <a:p>
          <a:r>
            <a:rPr lang="en-GB" dirty="0" smtClean="0"/>
            <a:t>Recording time</a:t>
          </a:r>
          <a:endParaRPr lang="en-GB" dirty="0"/>
        </a:p>
      </dgm:t>
    </dgm:pt>
    <dgm:pt modelId="{90414D9A-CB80-486C-B57C-F6ED48D9AD66}" type="parTrans" cxnId="{22BB000F-8DC3-4B3A-B09A-0A11938283A2}">
      <dgm:prSet/>
      <dgm:spPr/>
      <dgm:t>
        <a:bodyPr/>
        <a:lstStyle/>
        <a:p>
          <a:endParaRPr lang="en-GB"/>
        </a:p>
      </dgm:t>
    </dgm:pt>
    <dgm:pt modelId="{3F27606F-CC0C-4A22-8B9C-07695C73586C}" type="sibTrans" cxnId="{22BB000F-8DC3-4B3A-B09A-0A11938283A2}">
      <dgm:prSet/>
      <dgm:spPr/>
      <dgm:t>
        <a:bodyPr/>
        <a:lstStyle/>
        <a:p>
          <a:endParaRPr lang="en-GB"/>
        </a:p>
      </dgm:t>
    </dgm:pt>
    <dgm:pt modelId="{6679EA9B-6B79-43E7-AAF9-3A2E6EB70221}">
      <dgm:prSet phldrT="[Text]"/>
      <dgm:spPr/>
      <dgm:t>
        <a:bodyPr/>
        <a:lstStyle/>
        <a:p>
          <a:r>
            <a:rPr lang="en-GB" dirty="0" smtClean="0"/>
            <a:t>New work figures</a:t>
          </a:r>
          <a:endParaRPr lang="en-GB" dirty="0"/>
        </a:p>
      </dgm:t>
    </dgm:pt>
    <dgm:pt modelId="{D99F5E9B-BAA6-4D59-A181-0B6801BC05BC}" type="parTrans" cxnId="{533C0943-B53C-4CC1-B616-0261FB6A29BE}">
      <dgm:prSet/>
      <dgm:spPr/>
      <dgm:t>
        <a:bodyPr/>
        <a:lstStyle/>
        <a:p>
          <a:endParaRPr lang="en-GB"/>
        </a:p>
      </dgm:t>
    </dgm:pt>
    <dgm:pt modelId="{A3D58352-130F-4975-811D-8E85EDD631D8}" type="sibTrans" cxnId="{533C0943-B53C-4CC1-B616-0261FB6A29BE}">
      <dgm:prSet/>
      <dgm:spPr/>
      <dgm:t>
        <a:bodyPr/>
        <a:lstStyle/>
        <a:p>
          <a:endParaRPr lang="en-GB"/>
        </a:p>
      </dgm:t>
    </dgm:pt>
    <dgm:pt modelId="{8F2C5E8D-599B-43AE-997C-4C07245D9AEA}" type="pres">
      <dgm:prSet presAssocID="{FFC4D99A-88D2-4330-945E-5AF4B2121A4F}" presName="CompostProcess" presStyleCnt="0">
        <dgm:presLayoutVars>
          <dgm:dir/>
          <dgm:resizeHandles val="exact"/>
        </dgm:presLayoutVars>
      </dgm:prSet>
      <dgm:spPr/>
    </dgm:pt>
    <dgm:pt modelId="{E227BFFB-5B18-4212-9CDD-D2191C4FAE6A}" type="pres">
      <dgm:prSet presAssocID="{FFC4D99A-88D2-4330-945E-5AF4B2121A4F}" presName="arrow" presStyleLbl="bgShp" presStyleIdx="0" presStyleCnt="1"/>
      <dgm:spPr/>
    </dgm:pt>
    <dgm:pt modelId="{672DA864-83AD-406A-B69B-8526B3EFB7E0}" type="pres">
      <dgm:prSet presAssocID="{FFC4D99A-88D2-4330-945E-5AF4B2121A4F}" presName="linearProcess" presStyleCnt="0"/>
      <dgm:spPr/>
    </dgm:pt>
    <dgm:pt modelId="{80016153-D14B-4F13-981C-9EF671D96707}" type="pres">
      <dgm:prSet presAssocID="{84C21919-202A-4B5F-8B7E-63D1D93DD3A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676218-0BB4-4BC8-B3E3-BB75FFD2684D}" type="pres">
      <dgm:prSet presAssocID="{B56CAE59-93EC-4FCF-B93A-06F6C1427B88}" presName="sibTrans" presStyleCnt="0"/>
      <dgm:spPr/>
    </dgm:pt>
    <dgm:pt modelId="{71CA1CF1-4DE4-444C-8E12-04A08C3FE7DF}" type="pres">
      <dgm:prSet presAssocID="{6F56D95D-E921-4FC8-8F4F-190A33F2DEE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C8D718-BD78-4851-9B9B-C6266A98F522}" type="pres">
      <dgm:prSet presAssocID="{3F27606F-CC0C-4A22-8B9C-07695C73586C}" presName="sibTrans" presStyleCnt="0"/>
      <dgm:spPr/>
    </dgm:pt>
    <dgm:pt modelId="{49EF8D5C-1102-4D61-B7CF-3179916D0CD9}" type="pres">
      <dgm:prSet presAssocID="{6679EA9B-6B79-43E7-AAF9-3A2E6EB7022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2BB000F-8DC3-4B3A-B09A-0A11938283A2}" srcId="{FFC4D99A-88D2-4330-945E-5AF4B2121A4F}" destId="{6F56D95D-E921-4FC8-8F4F-190A33F2DEED}" srcOrd="1" destOrd="0" parTransId="{90414D9A-CB80-486C-B57C-F6ED48D9AD66}" sibTransId="{3F27606F-CC0C-4A22-8B9C-07695C73586C}"/>
    <dgm:cxn modelId="{13E16F27-0B22-1942-BEB1-910AF9E94768}" type="presOf" srcId="{6F56D95D-E921-4FC8-8F4F-190A33F2DEED}" destId="{71CA1CF1-4DE4-444C-8E12-04A08C3FE7DF}" srcOrd="0" destOrd="0" presId="urn:microsoft.com/office/officeart/2005/8/layout/hProcess9"/>
    <dgm:cxn modelId="{CAF188A8-AA29-7149-85AD-8BFC36367204}" type="presOf" srcId="{84C21919-202A-4B5F-8B7E-63D1D93DD3A9}" destId="{80016153-D14B-4F13-981C-9EF671D96707}" srcOrd="0" destOrd="0" presId="urn:microsoft.com/office/officeart/2005/8/layout/hProcess9"/>
    <dgm:cxn modelId="{A805B9B3-7880-3349-A86A-B7DB4AE91582}" type="presOf" srcId="{6679EA9B-6B79-43E7-AAF9-3A2E6EB70221}" destId="{49EF8D5C-1102-4D61-B7CF-3179916D0CD9}" srcOrd="0" destOrd="0" presId="urn:microsoft.com/office/officeart/2005/8/layout/hProcess9"/>
    <dgm:cxn modelId="{533C0943-B53C-4CC1-B616-0261FB6A29BE}" srcId="{FFC4D99A-88D2-4330-945E-5AF4B2121A4F}" destId="{6679EA9B-6B79-43E7-AAF9-3A2E6EB70221}" srcOrd="2" destOrd="0" parTransId="{D99F5E9B-BAA6-4D59-A181-0B6801BC05BC}" sibTransId="{A3D58352-130F-4975-811D-8E85EDD631D8}"/>
    <dgm:cxn modelId="{A2CDED7B-2DAC-894F-B78B-68387C2C8C5A}" type="presOf" srcId="{FFC4D99A-88D2-4330-945E-5AF4B2121A4F}" destId="{8F2C5E8D-599B-43AE-997C-4C07245D9AEA}" srcOrd="0" destOrd="0" presId="urn:microsoft.com/office/officeart/2005/8/layout/hProcess9"/>
    <dgm:cxn modelId="{3C74DFE5-A792-4AE4-9E4F-0E7C132F095C}" srcId="{FFC4D99A-88D2-4330-945E-5AF4B2121A4F}" destId="{84C21919-202A-4B5F-8B7E-63D1D93DD3A9}" srcOrd="0" destOrd="0" parTransId="{CEB5B067-8A40-466D-B634-73DF468C28E9}" sibTransId="{B56CAE59-93EC-4FCF-B93A-06F6C1427B88}"/>
    <dgm:cxn modelId="{BB560A3C-3FEF-7C42-A226-4193BE9B622D}" type="presParOf" srcId="{8F2C5E8D-599B-43AE-997C-4C07245D9AEA}" destId="{E227BFFB-5B18-4212-9CDD-D2191C4FAE6A}" srcOrd="0" destOrd="0" presId="urn:microsoft.com/office/officeart/2005/8/layout/hProcess9"/>
    <dgm:cxn modelId="{A1E2EBEE-FBAC-9F44-9398-AE180BDC7949}" type="presParOf" srcId="{8F2C5E8D-599B-43AE-997C-4C07245D9AEA}" destId="{672DA864-83AD-406A-B69B-8526B3EFB7E0}" srcOrd="1" destOrd="0" presId="urn:microsoft.com/office/officeart/2005/8/layout/hProcess9"/>
    <dgm:cxn modelId="{146BF910-D020-9341-BF34-056097E828C6}" type="presParOf" srcId="{672DA864-83AD-406A-B69B-8526B3EFB7E0}" destId="{80016153-D14B-4F13-981C-9EF671D96707}" srcOrd="0" destOrd="0" presId="urn:microsoft.com/office/officeart/2005/8/layout/hProcess9"/>
    <dgm:cxn modelId="{A7F032B1-766F-A844-BA1B-695DA642D0A7}" type="presParOf" srcId="{672DA864-83AD-406A-B69B-8526B3EFB7E0}" destId="{04676218-0BB4-4BC8-B3E3-BB75FFD2684D}" srcOrd="1" destOrd="0" presId="urn:microsoft.com/office/officeart/2005/8/layout/hProcess9"/>
    <dgm:cxn modelId="{9E98071F-DB43-D345-AE9B-B8B251200218}" type="presParOf" srcId="{672DA864-83AD-406A-B69B-8526B3EFB7E0}" destId="{71CA1CF1-4DE4-444C-8E12-04A08C3FE7DF}" srcOrd="2" destOrd="0" presId="urn:microsoft.com/office/officeart/2005/8/layout/hProcess9"/>
    <dgm:cxn modelId="{B36B1733-0C71-A440-B3D9-43EA6FEAE417}" type="presParOf" srcId="{672DA864-83AD-406A-B69B-8526B3EFB7E0}" destId="{A1C8D718-BD78-4851-9B9B-C6266A98F522}" srcOrd="3" destOrd="0" presId="urn:microsoft.com/office/officeart/2005/8/layout/hProcess9"/>
    <dgm:cxn modelId="{FE76C225-E208-2248-B719-2F429A48B442}" type="presParOf" srcId="{672DA864-83AD-406A-B69B-8526B3EFB7E0}" destId="{49EF8D5C-1102-4D61-B7CF-3179916D0CD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398FB6-7EE9-4127-9CE7-A452980F0EB8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9ED27BA-F1B2-44E6-960A-9FB58582CC2B}">
      <dgm:prSet phldrT="[Text]"/>
      <dgm:spPr/>
      <dgm:t>
        <a:bodyPr/>
        <a:lstStyle/>
        <a:p>
          <a:r>
            <a:rPr lang="en-GB" dirty="0" smtClean="0"/>
            <a:t>Process work</a:t>
          </a:r>
          <a:endParaRPr lang="en-GB" dirty="0"/>
        </a:p>
      </dgm:t>
    </dgm:pt>
    <dgm:pt modelId="{6FAAD6B1-3FA9-4485-8047-1E29732F66B0}" type="parTrans" cxnId="{6442517C-FEFF-4EF7-B24E-27D0D9EE0B5D}">
      <dgm:prSet/>
      <dgm:spPr/>
      <dgm:t>
        <a:bodyPr/>
        <a:lstStyle/>
        <a:p>
          <a:endParaRPr lang="en-GB"/>
        </a:p>
      </dgm:t>
    </dgm:pt>
    <dgm:pt modelId="{01D0B88A-EFB3-4E15-A313-143583552EC7}" type="sibTrans" cxnId="{6442517C-FEFF-4EF7-B24E-27D0D9EE0B5D}">
      <dgm:prSet/>
      <dgm:spPr/>
      <dgm:t>
        <a:bodyPr/>
        <a:lstStyle/>
        <a:p>
          <a:endParaRPr lang="en-GB"/>
        </a:p>
      </dgm:t>
    </dgm:pt>
    <dgm:pt modelId="{CE75163B-EDB3-4A49-858A-2056FB38C79B}">
      <dgm:prSet phldrT="[Text]"/>
      <dgm:spPr/>
      <dgm:t>
        <a:bodyPr/>
        <a:lstStyle/>
        <a:p>
          <a:r>
            <a:rPr lang="en-GB" dirty="0" smtClean="0"/>
            <a:t>Passive investment by fee earner although client service key</a:t>
          </a:r>
          <a:endParaRPr lang="en-GB" dirty="0"/>
        </a:p>
      </dgm:t>
    </dgm:pt>
    <dgm:pt modelId="{00A579DB-E11A-4E00-B249-9EC1462B0FAC}" type="parTrans" cxnId="{447F7ED6-573D-42F0-AC02-67A5A754CB96}">
      <dgm:prSet/>
      <dgm:spPr/>
      <dgm:t>
        <a:bodyPr/>
        <a:lstStyle/>
        <a:p>
          <a:endParaRPr lang="en-GB"/>
        </a:p>
      </dgm:t>
    </dgm:pt>
    <dgm:pt modelId="{680E7CEB-4704-4914-B0A8-1A8AB5810C23}" type="sibTrans" cxnId="{447F7ED6-573D-42F0-AC02-67A5A754CB96}">
      <dgm:prSet/>
      <dgm:spPr/>
      <dgm:t>
        <a:bodyPr/>
        <a:lstStyle/>
        <a:p>
          <a:endParaRPr lang="en-GB"/>
        </a:p>
      </dgm:t>
    </dgm:pt>
    <dgm:pt modelId="{64A57F41-80CE-4E0C-ACDA-88AB691D049F}">
      <dgm:prSet phldrT="[Text]"/>
      <dgm:spPr/>
      <dgm:t>
        <a:bodyPr/>
        <a:lstStyle/>
        <a:p>
          <a:r>
            <a:rPr lang="en-GB" dirty="0" smtClean="0"/>
            <a:t>Visible cost of marketing</a:t>
          </a:r>
          <a:endParaRPr lang="en-GB" dirty="0"/>
        </a:p>
      </dgm:t>
    </dgm:pt>
    <dgm:pt modelId="{FB93199D-D147-4CE1-903C-B01DE579F62D}" type="parTrans" cxnId="{D06247B4-5FB9-459E-9176-2E5DC247D2B1}">
      <dgm:prSet/>
      <dgm:spPr/>
      <dgm:t>
        <a:bodyPr/>
        <a:lstStyle/>
        <a:p>
          <a:endParaRPr lang="en-GB"/>
        </a:p>
      </dgm:t>
    </dgm:pt>
    <dgm:pt modelId="{0BDA6522-A486-4134-9FD8-4D53E3034D72}" type="sibTrans" cxnId="{D06247B4-5FB9-459E-9176-2E5DC247D2B1}">
      <dgm:prSet/>
      <dgm:spPr/>
      <dgm:t>
        <a:bodyPr/>
        <a:lstStyle/>
        <a:p>
          <a:endParaRPr lang="en-GB"/>
        </a:p>
      </dgm:t>
    </dgm:pt>
    <dgm:pt modelId="{F2583E8A-5677-4B95-811C-B3A75E9B80F0}">
      <dgm:prSet phldrT="[Text]"/>
      <dgm:spPr/>
      <dgm:t>
        <a:bodyPr/>
        <a:lstStyle/>
        <a:p>
          <a:r>
            <a:rPr lang="en-GB" dirty="0" smtClean="0"/>
            <a:t>Brand awareness</a:t>
          </a:r>
          <a:endParaRPr lang="en-GB" dirty="0"/>
        </a:p>
      </dgm:t>
    </dgm:pt>
    <dgm:pt modelId="{32951BF4-833E-4E70-99E8-29BF5700FE94}" type="parTrans" cxnId="{075DDFC6-BA4B-4545-B4DB-1504DCF00471}">
      <dgm:prSet/>
      <dgm:spPr/>
      <dgm:t>
        <a:bodyPr/>
        <a:lstStyle/>
        <a:p>
          <a:endParaRPr lang="en-GB"/>
        </a:p>
      </dgm:t>
    </dgm:pt>
    <dgm:pt modelId="{45CE596C-A4A6-4C42-B4C6-7EC19DA3B874}" type="sibTrans" cxnId="{075DDFC6-BA4B-4545-B4DB-1504DCF00471}">
      <dgm:prSet/>
      <dgm:spPr/>
      <dgm:t>
        <a:bodyPr/>
        <a:lstStyle/>
        <a:p>
          <a:endParaRPr lang="en-GB"/>
        </a:p>
      </dgm:t>
    </dgm:pt>
    <dgm:pt modelId="{CD641D3B-76A4-4A75-A232-EB43EB9376C1}">
      <dgm:prSet phldrT="[Text]"/>
      <dgm:spPr/>
      <dgm:t>
        <a:bodyPr/>
        <a:lstStyle/>
        <a:p>
          <a:r>
            <a:rPr lang="en-GB" dirty="0" smtClean="0"/>
            <a:t>Passive investment by fee earner</a:t>
          </a:r>
          <a:endParaRPr lang="en-GB" dirty="0"/>
        </a:p>
      </dgm:t>
    </dgm:pt>
    <dgm:pt modelId="{102CB9A1-BF6C-439B-AF0D-835C1D2EEEA7}" type="parTrans" cxnId="{E2A43868-2591-491C-A022-5961BF4C14BC}">
      <dgm:prSet/>
      <dgm:spPr/>
      <dgm:t>
        <a:bodyPr/>
        <a:lstStyle/>
        <a:p>
          <a:endParaRPr lang="en-GB"/>
        </a:p>
      </dgm:t>
    </dgm:pt>
    <dgm:pt modelId="{0B115CFA-0949-416E-9B93-A6D4E312F59B}" type="sibTrans" cxnId="{E2A43868-2591-491C-A022-5961BF4C14BC}">
      <dgm:prSet/>
      <dgm:spPr/>
      <dgm:t>
        <a:bodyPr/>
        <a:lstStyle/>
        <a:p>
          <a:endParaRPr lang="en-GB"/>
        </a:p>
      </dgm:t>
    </dgm:pt>
    <dgm:pt modelId="{B124B4BC-7671-4073-B773-CA82902FACDB}">
      <dgm:prSet phldrT="[Text]"/>
      <dgm:spPr/>
      <dgm:t>
        <a:bodyPr/>
        <a:lstStyle/>
        <a:p>
          <a:r>
            <a:rPr lang="en-GB" dirty="0" smtClean="0"/>
            <a:t>Visible and some invisible cost of marketing</a:t>
          </a:r>
          <a:endParaRPr lang="en-GB" dirty="0"/>
        </a:p>
      </dgm:t>
    </dgm:pt>
    <dgm:pt modelId="{5DF6A102-9948-4981-B2F2-FFE4F7766F87}" type="parTrans" cxnId="{FBE545DA-229F-4E3A-AE76-04EFB177B44B}">
      <dgm:prSet/>
      <dgm:spPr/>
      <dgm:t>
        <a:bodyPr/>
        <a:lstStyle/>
        <a:p>
          <a:endParaRPr lang="en-GB"/>
        </a:p>
      </dgm:t>
    </dgm:pt>
    <dgm:pt modelId="{4D35B008-3C95-4EA0-A7F5-81745324B77B}" type="sibTrans" cxnId="{FBE545DA-229F-4E3A-AE76-04EFB177B44B}">
      <dgm:prSet/>
      <dgm:spPr/>
      <dgm:t>
        <a:bodyPr/>
        <a:lstStyle/>
        <a:p>
          <a:endParaRPr lang="en-GB"/>
        </a:p>
      </dgm:t>
    </dgm:pt>
    <dgm:pt modelId="{580D5BF0-F476-414B-BD73-476B16683A0A}">
      <dgm:prSet phldrT="[Text]"/>
      <dgm:spPr/>
      <dgm:t>
        <a:bodyPr/>
        <a:lstStyle/>
        <a:p>
          <a:r>
            <a:rPr lang="en-GB" dirty="0" smtClean="0"/>
            <a:t>Added value work</a:t>
          </a:r>
          <a:endParaRPr lang="en-GB" dirty="0"/>
        </a:p>
      </dgm:t>
    </dgm:pt>
    <dgm:pt modelId="{A65EBC63-A10C-4B81-BCD0-CC192C9DD694}" type="parTrans" cxnId="{3070C546-0C1B-4F9F-82F1-9933178E49E8}">
      <dgm:prSet/>
      <dgm:spPr/>
      <dgm:t>
        <a:bodyPr/>
        <a:lstStyle/>
        <a:p>
          <a:endParaRPr lang="en-GB"/>
        </a:p>
      </dgm:t>
    </dgm:pt>
    <dgm:pt modelId="{21D8C457-7822-4720-941C-DB4BF512E7B0}" type="sibTrans" cxnId="{3070C546-0C1B-4F9F-82F1-9933178E49E8}">
      <dgm:prSet/>
      <dgm:spPr/>
      <dgm:t>
        <a:bodyPr/>
        <a:lstStyle/>
        <a:p>
          <a:endParaRPr lang="en-GB"/>
        </a:p>
      </dgm:t>
    </dgm:pt>
    <dgm:pt modelId="{FF915773-BB38-4314-A139-953A0540B666}">
      <dgm:prSet phldrT="[Text]"/>
      <dgm:spPr/>
      <dgm:t>
        <a:bodyPr/>
        <a:lstStyle/>
        <a:p>
          <a:r>
            <a:rPr lang="en-GB" dirty="0" smtClean="0"/>
            <a:t>Active involvement of fee earner</a:t>
          </a:r>
          <a:endParaRPr lang="en-GB" dirty="0"/>
        </a:p>
      </dgm:t>
    </dgm:pt>
    <dgm:pt modelId="{BBEA0FE6-EA5A-45D2-A0BD-E04D135C9790}" type="parTrans" cxnId="{17EAEF47-2F89-47F4-A1CD-6E49EFC2DB16}">
      <dgm:prSet/>
      <dgm:spPr/>
      <dgm:t>
        <a:bodyPr/>
        <a:lstStyle/>
        <a:p>
          <a:endParaRPr lang="en-GB"/>
        </a:p>
      </dgm:t>
    </dgm:pt>
    <dgm:pt modelId="{C257BA27-B13A-4C9D-BFA2-760234593126}" type="sibTrans" cxnId="{17EAEF47-2F89-47F4-A1CD-6E49EFC2DB16}">
      <dgm:prSet/>
      <dgm:spPr/>
      <dgm:t>
        <a:bodyPr/>
        <a:lstStyle/>
        <a:p>
          <a:endParaRPr lang="en-GB"/>
        </a:p>
      </dgm:t>
    </dgm:pt>
    <dgm:pt modelId="{F6D64D9D-62AE-45DC-A7BD-4C800FBEC625}">
      <dgm:prSet phldrT="[Text]"/>
      <dgm:spPr/>
      <dgm:t>
        <a:bodyPr/>
        <a:lstStyle/>
        <a:p>
          <a:r>
            <a:rPr lang="en-GB" dirty="0" smtClean="0"/>
            <a:t>Significant invisible and some visible cost of marketing</a:t>
          </a:r>
          <a:endParaRPr lang="en-GB" dirty="0"/>
        </a:p>
      </dgm:t>
    </dgm:pt>
    <dgm:pt modelId="{95144691-40BA-4087-BB89-2D3D0884E676}" type="parTrans" cxnId="{715C4F37-3A46-4B8F-A991-5D7BA76C0098}">
      <dgm:prSet/>
      <dgm:spPr/>
      <dgm:t>
        <a:bodyPr/>
        <a:lstStyle/>
        <a:p>
          <a:endParaRPr lang="en-GB"/>
        </a:p>
      </dgm:t>
    </dgm:pt>
    <dgm:pt modelId="{8FAAFBDB-0415-495F-B575-62082B95EF12}" type="sibTrans" cxnId="{715C4F37-3A46-4B8F-A991-5D7BA76C0098}">
      <dgm:prSet/>
      <dgm:spPr/>
      <dgm:t>
        <a:bodyPr/>
        <a:lstStyle/>
        <a:p>
          <a:endParaRPr lang="en-GB"/>
        </a:p>
      </dgm:t>
    </dgm:pt>
    <dgm:pt modelId="{241A8242-65AB-485E-99EE-FFDD1A007E8F}" type="pres">
      <dgm:prSet presAssocID="{B4398FB6-7EE9-4127-9CE7-A452980F0EB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F6CF7F5-4A71-419A-8388-9E3A9DB938FA}" type="pres">
      <dgm:prSet presAssocID="{39ED27BA-F1B2-44E6-960A-9FB58582CC2B}" presName="horFlow" presStyleCnt="0"/>
      <dgm:spPr/>
    </dgm:pt>
    <dgm:pt modelId="{A4BFF2CF-6AA3-4054-9468-0F3605F06088}" type="pres">
      <dgm:prSet presAssocID="{39ED27BA-F1B2-44E6-960A-9FB58582CC2B}" presName="bigChev" presStyleLbl="node1" presStyleIdx="0" presStyleCnt="3"/>
      <dgm:spPr/>
      <dgm:t>
        <a:bodyPr/>
        <a:lstStyle/>
        <a:p>
          <a:endParaRPr lang="en-GB"/>
        </a:p>
      </dgm:t>
    </dgm:pt>
    <dgm:pt modelId="{10337155-F74F-40D4-AC92-533439CEBCA6}" type="pres">
      <dgm:prSet presAssocID="{00A579DB-E11A-4E00-B249-9EC1462B0FAC}" presName="parTrans" presStyleCnt="0"/>
      <dgm:spPr/>
    </dgm:pt>
    <dgm:pt modelId="{E4348FC5-723D-4030-99DE-6F76DC221C5B}" type="pres">
      <dgm:prSet presAssocID="{CE75163B-EDB3-4A49-858A-2056FB38C79B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9F530D-4F26-48C7-AEDA-1D4883B6F4F7}" type="pres">
      <dgm:prSet presAssocID="{680E7CEB-4704-4914-B0A8-1A8AB5810C23}" presName="sibTrans" presStyleCnt="0"/>
      <dgm:spPr/>
    </dgm:pt>
    <dgm:pt modelId="{0E9E0BE3-528D-4A0B-B3F0-D28E76E15B32}" type="pres">
      <dgm:prSet presAssocID="{64A57F41-80CE-4E0C-ACDA-88AB691D049F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A44B4D-B992-454D-B48E-9772977AF905}" type="pres">
      <dgm:prSet presAssocID="{39ED27BA-F1B2-44E6-960A-9FB58582CC2B}" presName="vSp" presStyleCnt="0"/>
      <dgm:spPr/>
    </dgm:pt>
    <dgm:pt modelId="{F7819681-87E3-4AC4-8F85-37E7BCA15BC6}" type="pres">
      <dgm:prSet presAssocID="{F2583E8A-5677-4B95-811C-B3A75E9B80F0}" presName="horFlow" presStyleCnt="0"/>
      <dgm:spPr/>
    </dgm:pt>
    <dgm:pt modelId="{675E5D08-D84D-4B0A-93F6-A88D5A48022D}" type="pres">
      <dgm:prSet presAssocID="{F2583E8A-5677-4B95-811C-B3A75E9B80F0}" presName="bigChev" presStyleLbl="node1" presStyleIdx="1" presStyleCnt="3"/>
      <dgm:spPr/>
      <dgm:t>
        <a:bodyPr/>
        <a:lstStyle/>
        <a:p>
          <a:endParaRPr lang="en-GB"/>
        </a:p>
      </dgm:t>
    </dgm:pt>
    <dgm:pt modelId="{8DBDEE91-41C2-4C4B-876D-63F8DDEF6B82}" type="pres">
      <dgm:prSet presAssocID="{102CB9A1-BF6C-439B-AF0D-835C1D2EEEA7}" presName="parTrans" presStyleCnt="0"/>
      <dgm:spPr/>
    </dgm:pt>
    <dgm:pt modelId="{DB28F7DF-13DF-4D75-B032-681198D620DC}" type="pres">
      <dgm:prSet presAssocID="{CD641D3B-76A4-4A75-A232-EB43EB9376C1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6C92E9-58A2-446A-844D-6CDA2592AB56}" type="pres">
      <dgm:prSet presAssocID="{0B115CFA-0949-416E-9B93-A6D4E312F59B}" presName="sibTrans" presStyleCnt="0"/>
      <dgm:spPr/>
    </dgm:pt>
    <dgm:pt modelId="{BD9E7F48-53F9-460B-965E-125F27895E97}" type="pres">
      <dgm:prSet presAssocID="{B124B4BC-7671-4073-B773-CA82902FACDB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CE6D75-338B-4381-BA32-F2114A85685A}" type="pres">
      <dgm:prSet presAssocID="{F2583E8A-5677-4B95-811C-B3A75E9B80F0}" presName="vSp" presStyleCnt="0"/>
      <dgm:spPr/>
    </dgm:pt>
    <dgm:pt modelId="{6C7F5874-74FC-4103-A6B2-D540DD1293CA}" type="pres">
      <dgm:prSet presAssocID="{580D5BF0-F476-414B-BD73-476B16683A0A}" presName="horFlow" presStyleCnt="0"/>
      <dgm:spPr/>
    </dgm:pt>
    <dgm:pt modelId="{89A8EC1D-60F6-426A-8E23-5839E44F3387}" type="pres">
      <dgm:prSet presAssocID="{580D5BF0-F476-414B-BD73-476B16683A0A}" presName="bigChev" presStyleLbl="node1" presStyleIdx="2" presStyleCnt="3"/>
      <dgm:spPr/>
      <dgm:t>
        <a:bodyPr/>
        <a:lstStyle/>
        <a:p>
          <a:endParaRPr lang="en-GB"/>
        </a:p>
      </dgm:t>
    </dgm:pt>
    <dgm:pt modelId="{9A2DCAF8-D40D-495D-95E5-A089A765D6A0}" type="pres">
      <dgm:prSet presAssocID="{BBEA0FE6-EA5A-45D2-A0BD-E04D135C9790}" presName="parTrans" presStyleCnt="0"/>
      <dgm:spPr/>
    </dgm:pt>
    <dgm:pt modelId="{1190658A-9AC5-438E-9912-AFB4A1F4F3CA}" type="pres">
      <dgm:prSet presAssocID="{FF915773-BB38-4314-A139-953A0540B666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5A8D29-4A3A-41D8-9161-9C6A6AFE6B11}" type="pres">
      <dgm:prSet presAssocID="{C257BA27-B13A-4C9D-BFA2-760234593126}" presName="sibTrans" presStyleCnt="0"/>
      <dgm:spPr/>
    </dgm:pt>
    <dgm:pt modelId="{03E692CA-AD58-4AB9-91AF-2E44C9187D16}" type="pres">
      <dgm:prSet presAssocID="{F6D64D9D-62AE-45DC-A7BD-4C800FBEC625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BD8B158-3A31-8142-AF07-16D960B852D4}" type="presOf" srcId="{64A57F41-80CE-4E0C-ACDA-88AB691D049F}" destId="{0E9E0BE3-528D-4A0B-B3F0-D28E76E15B32}" srcOrd="0" destOrd="0" presId="urn:microsoft.com/office/officeart/2005/8/layout/lProcess3"/>
    <dgm:cxn modelId="{E2A43868-2591-491C-A022-5961BF4C14BC}" srcId="{F2583E8A-5677-4B95-811C-B3A75E9B80F0}" destId="{CD641D3B-76A4-4A75-A232-EB43EB9376C1}" srcOrd="0" destOrd="0" parTransId="{102CB9A1-BF6C-439B-AF0D-835C1D2EEEA7}" sibTransId="{0B115CFA-0949-416E-9B93-A6D4E312F59B}"/>
    <dgm:cxn modelId="{17EAEF47-2F89-47F4-A1CD-6E49EFC2DB16}" srcId="{580D5BF0-F476-414B-BD73-476B16683A0A}" destId="{FF915773-BB38-4314-A139-953A0540B666}" srcOrd="0" destOrd="0" parTransId="{BBEA0FE6-EA5A-45D2-A0BD-E04D135C9790}" sibTransId="{C257BA27-B13A-4C9D-BFA2-760234593126}"/>
    <dgm:cxn modelId="{A676BDF7-7DBF-284C-BB6C-F95CF9F3C019}" type="presOf" srcId="{F6D64D9D-62AE-45DC-A7BD-4C800FBEC625}" destId="{03E692CA-AD58-4AB9-91AF-2E44C9187D16}" srcOrd="0" destOrd="0" presId="urn:microsoft.com/office/officeart/2005/8/layout/lProcess3"/>
    <dgm:cxn modelId="{715C4F37-3A46-4B8F-A991-5D7BA76C0098}" srcId="{580D5BF0-F476-414B-BD73-476B16683A0A}" destId="{F6D64D9D-62AE-45DC-A7BD-4C800FBEC625}" srcOrd="1" destOrd="0" parTransId="{95144691-40BA-4087-BB89-2D3D0884E676}" sibTransId="{8FAAFBDB-0415-495F-B575-62082B95EF12}"/>
    <dgm:cxn modelId="{447F7ED6-573D-42F0-AC02-67A5A754CB96}" srcId="{39ED27BA-F1B2-44E6-960A-9FB58582CC2B}" destId="{CE75163B-EDB3-4A49-858A-2056FB38C79B}" srcOrd="0" destOrd="0" parTransId="{00A579DB-E11A-4E00-B249-9EC1462B0FAC}" sibTransId="{680E7CEB-4704-4914-B0A8-1A8AB5810C23}"/>
    <dgm:cxn modelId="{D06247B4-5FB9-459E-9176-2E5DC247D2B1}" srcId="{39ED27BA-F1B2-44E6-960A-9FB58582CC2B}" destId="{64A57F41-80CE-4E0C-ACDA-88AB691D049F}" srcOrd="1" destOrd="0" parTransId="{FB93199D-D147-4CE1-903C-B01DE579F62D}" sibTransId="{0BDA6522-A486-4134-9FD8-4D53E3034D72}"/>
    <dgm:cxn modelId="{4CEAD6A0-D95F-CD47-9009-F8C25B35616E}" type="presOf" srcId="{580D5BF0-F476-414B-BD73-476B16683A0A}" destId="{89A8EC1D-60F6-426A-8E23-5839E44F3387}" srcOrd="0" destOrd="0" presId="urn:microsoft.com/office/officeart/2005/8/layout/lProcess3"/>
    <dgm:cxn modelId="{FBE545DA-229F-4E3A-AE76-04EFB177B44B}" srcId="{F2583E8A-5677-4B95-811C-B3A75E9B80F0}" destId="{B124B4BC-7671-4073-B773-CA82902FACDB}" srcOrd="1" destOrd="0" parTransId="{5DF6A102-9948-4981-B2F2-FFE4F7766F87}" sibTransId="{4D35B008-3C95-4EA0-A7F5-81745324B77B}"/>
    <dgm:cxn modelId="{5D6DD598-234F-EE4B-9A94-712204131737}" type="presOf" srcId="{B4398FB6-7EE9-4127-9CE7-A452980F0EB8}" destId="{241A8242-65AB-485E-99EE-FFDD1A007E8F}" srcOrd="0" destOrd="0" presId="urn:microsoft.com/office/officeart/2005/8/layout/lProcess3"/>
    <dgm:cxn modelId="{075DDFC6-BA4B-4545-B4DB-1504DCF00471}" srcId="{B4398FB6-7EE9-4127-9CE7-A452980F0EB8}" destId="{F2583E8A-5677-4B95-811C-B3A75E9B80F0}" srcOrd="1" destOrd="0" parTransId="{32951BF4-833E-4E70-99E8-29BF5700FE94}" sibTransId="{45CE596C-A4A6-4C42-B4C6-7EC19DA3B874}"/>
    <dgm:cxn modelId="{C80E7224-6DA9-3C40-9FE7-A7DAD63DBDA3}" type="presOf" srcId="{FF915773-BB38-4314-A139-953A0540B666}" destId="{1190658A-9AC5-438E-9912-AFB4A1F4F3CA}" srcOrd="0" destOrd="0" presId="urn:microsoft.com/office/officeart/2005/8/layout/lProcess3"/>
    <dgm:cxn modelId="{6442517C-FEFF-4EF7-B24E-27D0D9EE0B5D}" srcId="{B4398FB6-7EE9-4127-9CE7-A452980F0EB8}" destId="{39ED27BA-F1B2-44E6-960A-9FB58582CC2B}" srcOrd="0" destOrd="0" parTransId="{6FAAD6B1-3FA9-4485-8047-1E29732F66B0}" sibTransId="{01D0B88A-EFB3-4E15-A313-143583552EC7}"/>
    <dgm:cxn modelId="{1240AB82-5DF0-A34C-8D09-5990420CE701}" type="presOf" srcId="{CE75163B-EDB3-4A49-858A-2056FB38C79B}" destId="{E4348FC5-723D-4030-99DE-6F76DC221C5B}" srcOrd="0" destOrd="0" presId="urn:microsoft.com/office/officeart/2005/8/layout/lProcess3"/>
    <dgm:cxn modelId="{AB0A66ED-A102-7346-AC95-51BF4723CEFA}" type="presOf" srcId="{39ED27BA-F1B2-44E6-960A-9FB58582CC2B}" destId="{A4BFF2CF-6AA3-4054-9468-0F3605F06088}" srcOrd="0" destOrd="0" presId="urn:microsoft.com/office/officeart/2005/8/layout/lProcess3"/>
    <dgm:cxn modelId="{3070C546-0C1B-4F9F-82F1-9933178E49E8}" srcId="{B4398FB6-7EE9-4127-9CE7-A452980F0EB8}" destId="{580D5BF0-F476-414B-BD73-476B16683A0A}" srcOrd="2" destOrd="0" parTransId="{A65EBC63-A10C-4B81-BCD0-CC192C9DD694}" sibTransId="{21D8C457-7822-4720-941C-DB4BF512E7B0}"/>
    <dgm:cxn modelId="{F7B0AAEA-D6BD-FF48-BE11-7578A96FF779}" type="presOf" srcId="{CD641D3B-76A4-4A75-A232-EB43EB9376C1}" destId="{DB28F7DF-13DF-4D75-B032-681198D620DC}" srcOrd="0" destOrd="0" presId="urn:microsoft.com/office/officeart/2005/8/layout/lProcess3"/>
    <dgm:cxn modelId="{5EA7BE4C-29F9-574C-8E15-6B5ED097C909}" type="presOf" srcId="{F2583E8A-5677-4B95-811C-B3A75E9B80F0}" destId="{675E5D08-D84D-4B0A-93F6-A88D5A48022D}" srcOrd="0" destOrd="0" presId="urn:microsoft.com/office/officeart/2005/8/layout/lProcess3"/>
    <dgm:cxn modelId="{B6F9F9E2-B0A9-484F-B949-2CE9EF93BC05}" type="presOf" srcId="{B124B4BC-7671-4073-B773-CA82902FACDB}" destId="{BD9E7F48-53F9-460B-965E-125F27895E97}" srcOrd="0" destOrd="0" presId="urn:microsoft.com/office/officeart/2005/8/layout/lProcess3"/>
    <dgm:cxn modelId="{F2B56E6E-255B-074F-8F27-A4738F9F8316}" type="presParOf" srcId="{241A8242-65AB-485E-99EE-FFDD1A007E8F}" destId="{1F6CF7F5-4A71-419A-8388-9E3A9DB938FA}" srcOrd="0" destOrd="0" presId="urn:microsoft.com/office/officeart/2005/8/layout/lProcess3"/>
    <dgm:cxn modelId="{1B09EEED-E9EA-8647-A873-455BD8665AD1}" type="presParOf" srcId="{1F6CF7F5-4A71-419A-8388-9E3A9DB938FA}" destId="{A4BFF2CF-6AA3-4054-9468-0F3605F06088}" srcOrd="0" destOrd="0" presId="urn:microsoft.com/office/officeart/2005/8/layout/lProcess3"/>
    <dgm:cxn modelId="{D703319C-3EF6-274D-9DDD-08B8005E0D45}" type="presParOf" srcId="{1F6CF7F5-4A71-419A-8388-9E3A9DB938FA}" destId="{10337155-F74F-40D4-AC92-533439CEBCA6}" srcOrd="1" destOrd="0" presId="urn:microsoft.com/office/officeart/2005/8/layout/lProcess3"/>
    <dgm:cxn modelId="{5D1E2823-2107-404A-AE28-F908821087E7}" type="presParOf" srcId="{1F6CF7F5-4A71-419A-8388-9E3A9DB938FA}" destId="{E4348FC5-723D-4030-99DE-6F76DC221C5B}" srcOrd="2" destOrd="0" presId="urn:microsoft.com/office/officeart/2005/8/layout/lProcess3"/>
    <dgm:cxn modelId="{E2F0772E-6591-5348-8C04-F56B612498FD}" type="presParOf" srcId="{1F6CF7F5-4A71-419A-8388-9E3A9DB938FA}" destId="{1C9F530D-4F26-48C7-AEDA-1D4883B6F4F7}" srcOrd="3" destOrd="0" presId="urn:microsoft.com/office/officeart/2005/8/layout/lProcess3"/>
    <dgm:cxn modelId="{11AB6BF7-33A4-1B46-93C1-57DF9DAC51C1}" type="presParOf" srcId="{1F6CF7F5-4A71-419A-8388-9E3A9DB938FA}" destId="{0E9E0BE3-528D-4A0B-B3F0-D28E76E15B32}" srcOrd="4" destOrd="0" presId="urn:microsoft.com/office/officeart/2005/8/layout/lProcess3"/>
    <dgm:cxn modelId="{3E12D5EE-1146-2F48-AF60-F4578F278E35}" type="presParOf" srcId="{241A8242-65AB-485E-99EE-FFDD1A007E8F}" destId="{EDA44B4D-B992-454D-B48E-9772977AF905}" srcOrd="1" destOrd="0" presId="urn:microsoft.com/office/officeart/2005/8/layout/lProcess3"/>
    <dgm:cxn modelId="{555A82CB-4E9E-B846-A4DB-06263F14ED8B}" type="presParOf" srcId="{241A8242-65AB-485E-99EE-FFDD1A007E8F}" destId="{F7819681-87E3-4AC4-8F85-37E7BCA15BC6}" srcOrd="2" destOrd="0" presId="urn:microsoft.com/office/officeart/2005/8/layout/lProcess3"/>
    <dgm:cxn modelId="{B50D2FF9-D006-E745-A202-EA81C0D42364}" type="presParOf" srcId="{F7819681-87E3-4AC4-8F85-37E7BCA15BC6}" destId="{675E5D08-D84D-4B0A-93F6-A88D5A48022D}" srcOrd="0" destOrd="0" presId="urn:microsoft.com/office/officeart/2005/8/layout/lProcess3"/>
    <dgm:cxn modelId="{EC103EC4-10D9-354E-8BBC-03A5FA482C67}" type="presParOf" srcId="{F7819681-87E3-4AC4-8F85-37E7BCA15BC6}" destId="{8DBDEE91-41C2-4C4B-876D-63F8DDEF6B82}" srcOrd="1" destOrd="0" presId="urn:microsoft.com/office/officeart/2005/8/layout/lProcess3"/>
    <dgm:cxn modelId="{03410CB5-7756-9845-8996-3839B8749624}" type="presParOf" srcId="{F7819681-87E3-4AC4-8F85-37E7BCA15BC6}" destId="{DB28F7DF-13DF-4D75-B032-681198D620DC}" srcOrd="2" destOrd="0" presId="urn:microsoft.com/office/officeart/2005/8/layout/lProcess3"/>
    <dgm:cxn modelId="{108F708E-A48B-1D48-B0BC-5C9BC2DD909C}" type="presParOf" srcId="{F7819681-87E3-4AC4-8F85-37E7BCA15BC6}" destId="{946C92E9-58A2-446A-844D-6CDA2592AB56}" srcOrd="3" destOrd="0" presId="urn:microsoft.com/office/officeart/2005/8/layout/lProcess3"/>
    <dgm:cxn modelId="{CA0B6681-B858-954D-8BE8-F4FDCD591D29}" type="presParOf" srcId="{F7819681-87E3-4AC4-8F85-37E7BCA15BC6}" destId="{BD9E7F48-53F9-460B-965E-125F27895E97}" srcOrd="4" destOrd="0" presId="urn:microsoft.com/office/officeart/2005/8/layout/lProcess3"/>
    <dgm:cxn modelId="{4E3BC2C3-1063-7541-84C1-9B284EE17E12}" type="presParOf" srcId="{241A8242-65AB-485E-99EE-FFDD1A007E8F}" destId="{A8CE6D75-338B-4381-BA32-F2114A85685A}" srcOrd="3" destOrd="0" presId="urn:microsoft.com/office/officeart/2005/8/layout/lProcess3"/>
    <dgm:cxn modelId="{2537F0D8-BB92-F84C-91C1-A1809E4EAE26}" type="presParOf" srcId="{241A8242-65AB-485E-99EE-FFDD1A007E8F}" destId="{6C7F5874-74FC-4103-A6B2-D540DD1293CA}" srcOrd="4" destOrd="0" presId="urn:microsoft.com/office/officeart/2005/8/layout/lProcess3"/>
    <dgm:cxn modelId="{0A071154-8D73-BD43-A732-84CB4A19F530}" type="presParOf" srcId="{6C7F5874-74FC-4103-A6B2-D540DD1293CA}" destId="{89A8EC1D-60F6-426A-8E23-5839E44F3387}" srcOrd="0" destOrd="0" presId="urn:microsoft.com/office/officeart/2005/8/layout/lProcess3"/>
    <dgm:cxn modelId="{DF8EDD75-45E9-684C-BBF5-1DB94122854D}" type="presParOf" srcId="{6C7F5874-74FC-4103-A6B2-D540DD1293CA}" destId="{9A2DCAF8-D40D-495D-95E5-A089A765D6A0}" srcOrd="1" destOrd="0" presId="urn:microsoft.com/office/officeart/2005/8/layout/lProcess3"/>
    <dgm:cxn modelId="{EFCD8A10-3927-3842-9429-14AC834C6750}" type="presParOf" srcId="{6C7F5874-74FC-4103-A6B2-D540DD1293CA}" destId="{1190658A-9AC5-438E-9912-AFB4A1F4F3CA}" srcOrd="2" destOrd="0" presId="urn:microsoft.com/office/officeart/2005/8/layout/lProcess3"/>
    <dgm:cxn modelId="{24027A84-EB5B-1747-BCDF-343821821CE5}" type="presParOf" srcId="{6C7F5874-74FC-4103-A6B2-D540DD1293CA}" destId="{815A8D29-4A3A-41D8-9161-9C6A6AFE6B11}" srcOrd="3" destOrd="0" presId="urn:microsoft.com/office/officeart/2005/8/layout/lProcess3"/>
    <dgm:cxn modelId="{CC4BED48-A8BD-604F-9DDB-FCD902DD8EFA}" type="presParOf" srcId="{6C7F5874-74FC-4103-A6B2-D540DD1293CA}" destId="{03E692CA-AD58-4AB9-91AF-2E44C9187D16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FE26E-28C1-4112-A567-F8D18CB577DE}">
      <dsp:nvSpPr>
        <dsp:cNvPr id="0" name=""/>
        <dsp:cNvSpPr/>
      </dsp:nvSpPr>
      <dsp:spPr>
        <a:xfrm rot="5400000">
          <a:off x="5399784" y="474"/>
          <a:ext cx="3455434" cy="345543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700" kern="1200" dirty="0" smtClean="0"/>
            <a:t>Invisible</a:t>
          </a:r>
          <a:endParaRPr lang="en-GB" sz="4700" kern="1200" dirty="0"/>
        </a:p>
      </dsp:txBody>
      <dsp:txXfrm rot="-5400000">
        <a:off x="6004485" y="864333"/>
        <a:ext cx="2850733" cy="1727717"/>
      </dsp:txXfrm>
    </dsp:sp>
    <dsp:sp modelId="{D76DD2D0-2EFD-4EB2-88C5-C60E9AC88CF2}">
      <dsp:nvSpPr>
        <dsp:cNvPr id="0" name=""/>
        <dsp:cNvSpPr/>
      </dsp:nvSpPr>
      <dsp:spPr>
        <a:xfrm rot="16200000">
          <a:off x="1764" y="474"/>
          <a:ext cx="3455434" cy="345543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700" kern="1200" dirty="0" smtClean="0"/>
            <a:t>Visible	</a:t>
          </a:r>
          <a:endParaRPr lang="en-GB" sz="4700" kern="1200" dirty="0"/>
        </a:p>
      </dsp:txBody>
      <dsp:txXfrm rot="5400000">
        <a:off x="1764" y="864332"/>
        <a:ext cx="2850733" cy="17277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EFCCF-0A44-43CD-A92A-8FD6B37E6B3E}">
      <dsp:nvSpPr>
        <dsp:cNvPr id="0" name=""/>
        <dsp:cNvSpPr/>
      </dsp:nvSpPr>
      <dsp:spPr>
        <a:xfrm>
          <a:off x="35505" y="899739"/>
          <a:ext cx="2096182" cy="1728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kern="1200" dirty="0" smtClean="0"/>
            <a:t>Time spent on activity</a:t>
          </a:r>
          <a:endParaRPr lang="en-GB" sz="2600" kern="1200" dirty="0"/>
        </a:p>
      </dsp:txBody>
      <dsp:txXfrm>
        <a:off x="75292" y="939526"/>
        <a:ext cx="2016608" cy="1278856"/>
      </dsp:txXfrm>
    </dsp:sp>
    <dsp:sp modelId="{DAE9E2A6-3684-41EB-8E17-20AD93E64D03}">
      <dsp:nvSpPr>
        <dsp:cNvPr id="0" name=""/>
        <dsp:cNvSpPr/>
      </dsp:nvSpPr>
      <dsp:spPr>
        <a:xfrm>
          <a:off x="1749553" y="2292728"/>
          <a:ext cx="1454297" cy="1149996"/>
        </a:xfrm>
        <a:prstGeom prst="leftCircularArrow">
          <a:avLst>
            <a:gd name="adj1" fmla="val 7988"/>
            <a:gd name="adj2" fmla="val 1111736"/>
            <a:gd name="adj3" fmla="val 2074331"/>
            <a:gd name="adj4" fmla="val 8211574"/>
            <a:gd name="adj5" fmla="val 9319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6D1BD-BADB-462B-B57D-45B733B35D00}">
      <dsp:nvSpPr>
        <dsp:cNvPr id="0" name=""/>
        <dsp:cNvSpPr/>
      </dsp:nvSpPr>
      <dsp:spPr>
        <a:xfrm flipV="1">
          <a:off x="1691676" y="2588499"/>
          <a:ext cx="876148" cy="604358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X</a:t>
          </a:r>
          <a:endParaRPr lang="en-GB" sz="2500" kern="1200" dirty="0"/>
        </a:p>
      </dsp:txBody>
      <dsp:txXfrm rot="10800000">
        <a:off x="1709377" y="2606200"/>
        <a:ext cx="840746" cy="568956"/>
      </dsp:txXfrm>
    </dsp:sp>
    <dsp:sp modelId="{0B526496-077D-4021-BBB9-02DA1F14E2E3}">
      <dsp:nvSpPr>
        <dsp:cNvPr id="0" name=""/>
        <dsp:cNvSpPr/>
      </dsp:nvSpPr>
      <dsp:spPr>
        <a:xfrm>
          <a:off x="2339749" y="899739"/>
          <a:ext cx="2096182" cy="1728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kern="1200" dirty="0" smtClean="0"/>
            <a:t>Charge out rate</a:t>
          </a:r>
          <a:endParaRPr lang="en-GB" sz="2600" kern="1200" dirty="0"/>
        </a:p>
      </dsp:txBody>
      <dsp:txXfrm>
        <a:off x="2379536" y="1310008"/>
        <a:ext cx="2016608" cy="1278856"/>
      </dsp:txXfrm>
    </dsp:sp>
    <dsp:sp modelId="{01593DBD-1F26-4C6F-9DC2-A290BCBB49CD}">
      <dsp:nvSpPr>
        <dsp:cNvPr id="0" name=""/>
        <dsp:cNvSpPr/>
      </dsp:nvSpPr>
      <dsp:spPr>
        <a:xfrm>
          <a:off x="4142786" y="144014"/>
          <a:ext cx="1466688" cy="1165621"/>
        </a:xfrm>
        <a:prstGeom prst="circularArrow">
          <a:avLst>
            <a:gd name="adj1" fmla="val 6263"/>
            <a:gd name="adj2" fmla="val 832400"/>
            <a:gd name="adj3" fmla="val 19553497"/>
            <a:gd name="adj4" fmla="val 13136919"/>
            <a:gd name="adj5" fmla="val 7307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8EAFE-6E1B-4938-B0B6-83D52F070A49}">
      <dsp:nvSpPr>
        <dsp:cNvPr id="0" name=""/>
        <dsp:cNvSpPr/>
      </dsp:nvSpPr>
      <dsp:spPr>
        <a:xfrm>
          <a:off x="4067937" y="328383"/>
          <a:ext cx="630513" cy="603988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X</a:t>
          </a:r>
          <a:endParaRPr lang="en-GB" sz="2500" kern="1200" dirty="0"/>
        </a:p>
      </dsp:txBody>
      <dsp:txXfrm>
        <a:off x="4085627" y="346073"/>
        <a:ext cx="595133" cy="568608"/>
      </dsp:txXfrm>
    </dsp:sp>
    <dsp:sp modelId="{B3C23102-1FF4-4F4D-8410-165012DCD568}">
      <dsp:nvSpPr>
        <dsp:cNvPr id="0" name=""/>
        <dsp:cNvSpPr/>
      </dsp:nvSpPr>
      <dsp:spPr>
        <a:xfrm>
          <a:off x="4644014" y="878081"/>
          <a:ext cx="2096182" cy="1728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kern="1200" dirty="0" smtClean="0"/>
            <a:t>Recovery rate</a:t>
          </a:r>
          <a:endParaRPr lang="en-GB" sz="2600" kern="1200" dirty="0"/>
        </a:p>
      </dsp:txBody>
      <dsp:txXfrm>
        <a:off x="4683801" y="917868"/>
        <a:ext cx="2016608" cy="1278856"/>
      </dsp:txXfrm>
    </dsp:sp>
    <dsp:sp modelId="{8D87D542-D349-4F27-8902-4D6C2A54BA14}">
      <dsp:nvSpPr>
        <dsp:cNvPr id="0" name=""/>
        <dsp:cNvSpPr/>
      </dsp:nvSpPr>
      <dsp:spPr>
        <a:xfrm>
          <a:off x="6885190" y="1499032"/>
          <a:ext cx="1863273" cy="82759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Opportunity cost</a:t>
          </a:r>
          <a:endParaRPr lang="en-GB" sz="2500" kern="1200" dirty="0"/>
        </a:p>
      </dsp:txBody>
      <dsp:txXfrm>
        <a:off x="6909429" y="1523271"/>
        <a:ext cx="1814795" cy="779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DA733-39D0-41EA-92CD-E3886C1AE94A}">
      <dsp:nvSpPr>
        <dsp:cNvPr id="0" name=""/>
        <dsp:cNvSpPr/>
      </dsp:nvSpPr>
      <dsp:spPr>
        <a:xfrm>
          <a:off x="2177734" y="542609"/>
          <a:ext cx="3628069" cy="3628069"/>
        </a:xfrm>
        <a:prstGeom prst="blockArc">
          <a:avLst>
            <a:gd name="adj1" fmla="val 10800000"/>
            <a:gd name="adj2" fmla="val 16200000"/>
            <a:gd name="adj3" fmla="val 46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D26AA4-BE03-4F10-8AC8-06C742BF6672}">
      <dsp:nvSpPr>
        <dsp:cNvPr id="0" name=""/>
        <dsp:cNvSpPr/>
      </dsp:nvSpPr>
      <dsp:spPr>
        <a:xfrm>
          <a:off x="2177734" y="542609"/>
          <a:ext cx="3628069" cy="3628069"/>
        </a:xfrm>
        <a:prstGeom prst="blockArc">
          <a:avLst>
            <a:gd name="adj1" fmla="val 5400000"/>
            <a:gd name="adj2" fmla="val 10800000"/>
            <a:gd name="adj3" fmla="val 46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B4889C-1953-4696-AA3B-9B482BC848AF}">
      <dsp:nvSpPr>
        <dsp:cNvPr id="0" name=""/>
        <dsp:cNvSpPr/>
      </dsp:nvSpPr>
      <dsp:spPr>
        <a:xfrm>
          <a:off x="2177734" y="542609"/>
          <a:ext cx="3628069" cy="3628069"/>
        </a:xfrm>
        <a:prstGeom prst="blockArc">
          <a:avLst>
            <a:gd name="adj1" fmla="val 0"/>
            <a:gd name="adj2" fmla="val 5400000"/>
            <a:gd name="adj3" fmla="val 46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AAD128-1FEC-4684-8C3F-3517A21E3FF7}">
      <dsp:nvSpPr>
        <dsp:cNvPr id="0" name=""/>
        <dsp:cNvSpPr/>
      </dsp:nvSpPr>
      <dsp:spPr>
        <a:xfrm>
          <a:off x="2177734" y="542609"/>
          <a:ext cx="3628069" cy="3628069"/>
        </a:xfrm>
        <a:prstGeom prst="blockArc">
          <a:avLst>
            <a:gd name="adj1" fmla="val 16200000"/>
            <a:gd name="adj2" fmla="val 0"/>
            <a:gd name="adj3" fmla="val 46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7DF59F-1E8E-4662-92A9-330473F2F088}">
      <dsp:nvSpPr>
        <dsp:cNvPr id="0" name=""/>
        <dsp:cNvSpPr/>
      </dsp:nvSpPr>
      <dsp:spPr>
        <a:xfrm>
          <a:off x="3157551" y="1522426"/>
          <a:ext cx="1668434" cy="16684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Department performance</a:t>
          </a:r>
          <a:endParaRPr lang="en-GB" sz="1600" kern="1200" dirty="0"/>
        </a:p>
      </dsp:txBody>
      <dsp:txXfrm>
        <a:off x="3401888" y="1766763"/>
        <a:ext cx="1179760" cy="1179760"/>
      </dsp:txXfrm>
    </dsp:sp>
    <dsp:sp modelId="{1EB761CA-0AF8-419B-A3A9-AF3A27691A3C}">
      <dsp:nvSpPr>
        <dsp:cNvPr id="0" name=""/>
        <dsp:cNvSpPr/>
      </dsp:nvSpPr>
      <dsp:spPr>
        <a:xfrm>
          <a:off x="3407816" y="701"/>
          <a:ext cx="1167904" cy="11679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Partner – productivity – 60%</a:t>
          </a:r>
          <a:endParaRPr lang="en-GB" sz="1000" kern="1200" dirty="0"/>
        </a:p>
      </dsp:txBody>
      <dsp:txXfrm>
        <a:off x="3578852" y="171737"/>
        <a:ext cx="825832" cy="825832"/>
      </dsp:txXfrm>
    </dsp:sp>
    <dsp:sp modelId="{54F4D56A-BE76-45F6-ACFE-0A98A73017D3}">
      <dsp:nvSpPr>
        <dsp:cNvPr id="0" name=""/>
        <dsp:cNvSpPr/>
      </dsp:nvSpPr>
      <dsp:spPr>
        <a:xfrm>
          <a:off x="5179807" y="1772691"/>
          <a:ext cx="1167904" cy="11679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Director / Senior Associate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Productivity – 75%</a:t>
          </a:r>
          <a:endParaRPr lang="en-GB" sz="1000" kern="1200" dirty="0"/>
        </a:p>
      </dsp:txBody>
      <dsp:txXfrm>
        <a:off x="5350843" y="1943727"/>
        <a:ext cx="825832" cy="825832"/>
      </dsp:txXfrm>
    </dsp:sp>
    <dsp:sp modelId="{2C68CA4F-2117-453D-A40D-D12415FC9F7A}">
      <dsp:nvSpPr>
        <dsp:cNvPr id="0" name=""/>
        <dsp:cNvSpPr/>
      </dsp:nvSpPr>
      <dsp:spPr>
        <a:xfrm>
          <a:off x="3407816" y="3544682"/>
          <a:ext cx="1167904" cy="11679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Associates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Productivity 95%</a:t>
          </a:r>
          <a:endParaRPr lang="en-GB" sz="1000" kern="1200" dirty="0"/>
        </a:p>
      </dsp:txBody>
      <dsp:txXfrm>
        <a:off x="3578852" y="3715718"/>
        <a:ext cx="825832" cy="825832"/>
      </dsp:txXfrm>
    </dsp:sp>
    <dsp:sp modelId="{A3FFAA05-4385-4959-A0AE-CE3FF72945A9}">
      <dsp:nvSpPr>
        <dsp:cNvPr id="0" name=""/>
        <dsp:cNvSpPr/>
      </dsp:nvSpPr>
      <dsp:spPr>
        <a:xfrm>
          <a:off x="1635826" y="1772691"/>
          <a:ext cx="1167904" cy="11679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Trainees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Productivity 90%</a:t>
          </a:r>
          <a:endParaRPr lang="en-GB" sz="1000" kern="1200" dirty="0"/>
        </a:p>
      </dsp:txBody>
      <dsp:txXfrm>
        <a:off x="1806862" y="1943727"/>
        <a:ext cx="825832" cy="8258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7BFFB-5B18-4212-9CDD-D2191C4FAE6A}">
      <dsp:nvSpPr>
        <dsp:cNvPr id="0" name=""/>
        <dsp:cNvSpPr/>
      </dsp:nvSpPr>
      <dsp:spPr>
        <a:xfrm>
          <a:off x="547283" y="0"/>
          <a:ext cx="6202549" cy="4308042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16153-D14B-4F13-981C-9EF671D96707}">
      <dsp:nvSpPr>
        <dsp:cNvPr id="0" name=""/>
        <dsp:cNvSpPr/>
      </dsp:nvSpPr>
      <dsp:spPr>
        <a:xfrm>
          <a:off x="7838" y="1292412"/>
          <a:ext cx="2348759" cy="1723216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Capturing data correctly</a:t>
          </a:r>
          <a:endParaRPr lang="en-GB" sz="3100" kern="1200" dirty="0"/>
        </a:p>
      </dsp:txBody>
      <dsp:txXfrm>
        <a:off x="91958" y="1376532"/>
        <a:ext cx="2180519" cy="1554976"/>
      </dsp:txXfrm>
    </dsp:sp>
    <dsp:sp modelId="{71CA1CF1-4DE4-444C-8E12-04A08C3FE7DF}">
      <dsp:nvSpPr>
        <dsp:cNvPr id="0" name=""/>
        <dsp:cNvSpPr/>
      </dsp:nvSpPr>
      <dsp:spPr>
        <a:xfrm>
          <a:off x="2474178" y="1292412"/>
          <a:ext cx="2348759" cy="1723216"/>
        </a:xfrm>
        <a:prstGeom prst="roundRect">
          <a:avLst/>
        </a:prstGeom>
        <a:solidFill>
          <a:schemeClr val="accent6">
            <a:shade val="80000"/>
            <a:hueOff val="311449"/>
            <a:satOff val="-23642"/>
            <a:lumOff val="177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Recording time</a:t>
          </a:r>
          <a:endParaRPr lang="en-GB" sz="3100" kern="1200" dirty="0"/>
        </a:p>
      </dsp:txBody>
      <dsp:txXfrm>
        <a:off x="2558298" y="1376532"/>
        <a:ext cx="2180519" cy="1554976"/>
      </dsp:txXfrm>
    </dsp:sp>
    <dsp:sp modelId="{49EF8D5C-1102-4D61-B7CF-3179916D0CD9}">
      <dsp:nvSpPr>
        <dsp:cNvPr id="0" name=""/>
        <dsp:cNvSpPr/>
      </dsp:nvSpPr>
      <dsp:spPr>
        <a:xfrm>
          <a:off x="4940518" y="1292412"/>
          <a:ext cx="2348759" cy="1723216"/>
        </a:xfrm>
        <a:prstGeom prst="roundRect">
          <a:avLst/>
        </a:prstGeom>
        <a:solidFill>
          <a:schemeClr val="accent6">
            <a:shade val="80000"/>
            <a:hueOff val="622897"/>
            <a:satOff val="-47285"/>
            <a:lumOff val="354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New work figures</a:t>
          </a:r>
          <a:endParaRPr lang="en-GB" sz="3100" kern="1200" dirty="0"/>
        </a:p>
      </dsp:txBody>
      <dsp:txXfrm>
        <a:off x="5024638" y="1376532"/>
        <a:ext cx="2180519" cy="15549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FF2CF-6AA3-4054-9468-0F3605F06088}">
      <dsp:nvSpPr>
        <dsp:cNvPr id="0" name=""/>
        <dsp:cNvSpPr/>
      </dsp:nvSpPr>
      <dsp:spPr>
        <a:xfrm>
          <a:off x="2139" y="188115"/>
          <a:ext cx="3305683" cy="132227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Process work</a:t>
          </a:r>
          <a:endParaRPr lang="en-GB" sz="3100" kern="1200" dirty="0"/>
        </a:p>
      </dsp:txBody>
      <dsp:txXfrm>
        <a:off x="663276" y="188115"/>
        <a:ext cx="1983410" cy="1322273"/>
      </dsp:txXfrm>
    </dsp:sp>
    <dsp:sp modelId="{E4348FC5-723D-4030-99DE-6F76DC221C5B}">
      <dsp:nvSpPr>
        <dsp:cNvPr id="0" name=""/>
        <dsp:cNvSpPr/>
      </dsp:nvSpPr>
      <dsp:spPr>
        <a:xfrm>
          <a:off x="2878084" y="300508"/>
          <a:ext cx="2743717" cy="1097486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Passive investment by fee earner although client service key</a:t>
          </a:r>
          <a:endParaRPr lang="en-GB" sz="1600" kern="1200" dirty="0"/>
        </a:p>
      </dsp:txBody>
      <dsp:txXfrm>
        <a:off x="3426827" y="300508"/>
        <a:ext cx="1646231" cy="1097486"/>
      </dsp:txXfrm>
    </dsp:sp>
    <dsp:sp modelId="{0E9E0BE3-528D-4A0B-B3F0-D28E76E15B32}">
      <dsp:nvSpPr>
        <dsp:cNvPr id="0" name=""/>
        <dsp:cNvSpPr/>
      </dsp:nvSpPr>
      <dsp:spPr>
        <a:xfrm>
          <a:off x="5237681" y="300508"/>
          <a:ext cx="2743717" cy="1097486"/>
        </a:xfrm>
        <a:prstGeom prst="chevron">
          <a:avLst/>
        </a:prstGeom>
        <a:solidFill>
          <a:schemeClr val="accent5">
            <a:tint val="40000"/>
            <a:alpha val="90000"/>
            <a:hueOff val="1429086"/>
            <a:satOff val="-12301"/>
            <a:lumOff val="-207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1429086"/>
              <a:satOff val="-12301"/>
              <a:lumOff val="-20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Visible cost of marketing</a:t>
          </a:r>
          <a:endParaRPr lang="en-GB" sz="1600" kern="1200" dirty="0"/>
        </a:p>
      </dsp:txBody>
      <dsp:txXfrm>
        <a:off x="5786424" y="300508"/>
        <a:ext cx="1646231" cy="1097486"/>
      </dsp:txXfrm>
    </dsp:sp>
    <dsp:sp modelId="{675E5D08-D84D-4B0A-93F6-A88D5A48022D}">
      <dsp:nvSpPr>
        <dsp:cNvPr id="0" name=""/>
        <dsp:cNvSpPr/>
      </dsp:nvSpPr>
      <dsp:spPr>
        <a:xfrm>
          <a:off x="2139" y="1695507"/>
          <a:ext cx="3305683" cy="1322273"/>
        </a:xfrm>
        <a:prstGeom prst="chevron">
          <a:avLst/>
        </a:prstGeom>
        <a:solidFill>
          <a:schemeClr val="accent5">
            <a:hueOff val="3252602"/>
            <a:satOff val="-5450"/>
            <a:lumOff val="-244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Brand awareness</a:t>
          </a:r>
          <a:endParaRPr lang="en-GB" sz="3100" kern="1200" dirty="0"/>
        </a:p>
      </dsp:txBody>
      <dsp:txXfrm>
        <a:off x="663276" y="1695507"/>
        <a:ext cx="1983410" cy="1322273"/>
      </dsp:txXfrm>
    </dsp:sp>
    <dsp:sp modelId="{DB28F7DF-13DF-4D75-B032-681198D620DC}">
      <dsp:nvSpPr>
        <dsp:cNvPr id="0" name=""/>
        <dsp:cNvSpPr/>
      </dsp:nvSpPr>
      <dsp:spPr>
        <a:xfrm>
          <a:off x="2878084" y="1807900"/>
          <a:ext cx="2743717" cy="1097486"/>
        </a:xfrm>
        <a:prstGeom prst="chevron">
          <a:avLst/>
        </a:prstGeom>
        <a:solidFill>
          <a:schemeClr val="accent5">
            <a:tint val="40000"/>
            <a:alpha val="90000"/>
            <a:hueOff val="2858172"/>
            <a:satOff val="-24603"/>
            <a:lumOff val="-4152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2858172"/>
              <a:satOff val="-24603"/>
              <a:lumOff val="-41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Passive investment by fee earner</a:t>
          </a:r>
          <a:endParaRPr lang="en-GB" sz="1600" kern="1200" dirty="0"/>
        </a:p>
      </dsp:txBody>
      <dsp:txXfrm>
        <a:off x="3426827" y="1807900"/>
        <a:ext cx="1646231" cy="1097486"/>
      </dsp:txXfrm>
    </dsp:sp>
    <dsp:sp modelId="{BD9E7F48-53F9-460B-965E-125F27895E97}">
      <dsp:nvSpPr>
        <dsp:cNvPr id="0" name=""/>
        <dsp:cNvSpPr/>
      </dsp:nvSpPr>
      <dsp:spPr>
        <a:xfrm>
          <a:off x="5237681" y="1807900"/>
          <a:ext cx="2743717" cy="1097486"/>
        </a:xfrm>
        <a:prstGeom prst="chevron">
          <a:avLst/>
        </a:prstGeom>
        <a:solidFill>
          <a:schemeClr val="accent5">
            <a:tint val="40000"/>
            <a:alpha val="90000"/>
            <a:hueOff val="4287258"/>
            <a:satOff val="-36904"/>
            <a:lumOff val="-622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4287258"/>
              <a:satOff val="-36904"/>
              <a:lumOff val="-6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Visible and some invisible cost of marketing</a:t>
          </a:r>
          <a:endParaRPr lang="en-GB" sz="1600" kern="1200" dirty="0"/>
        </a:p>
      </dsp:txBody>
      <dsp:txXfrm>
        <a:off x="5786424" y="1807900"/>
        <a:ext cx="1646231" cy="1097486"/>
      </dsp:txXfrm>
    </dsp:sp>
    <dsp:sp modelId="{89A8EC1D-60F6-426A-8E23-5839E44F3387}">
      <dsp:nvSpPr>
        <dsp:cNvPr id="0" name=""/>
        <dsp:cNvSpPr/>
      </dsp:nvSpPr>
      <dsp:spPr>
        <a:xfrm>
          <a:off x="2139" y="3202899"/>
          <a:ext cx="3305683" cy="1322273"/>
        </a:xfrm>
        <a:prstGeom prst="chevron">
          <a:avLst/>
        </a:prstGeom>
        <a:solidFill>
          <a:schemeClr val="accent5">
            <a:hueOff val="6505204"/>
            <a:satOff val="-10901"/>
            <a:lumOff val="-488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Added value work</a:t>
          </a:r>
          <a:endParaRPr lang="en-GB" sz="3100" kern="1200" dirty="0"/>
        </a:p>
      </dsp:txBody>
      <dsp:txXfrm>
        <a:off x="663276" y="3202899"/>
        <a:ext cx="1983410" cy="1322273"/>
      </dsp:txXfrm>
    </dsp:sp>
    <dsp:sp modelId="{1190658A-9AC5-438E-9912-AFB4A1F4F3CA}">
      <dsp:nvSpPr>
        <dsp:cNvPr id="0" name=""/>
        <dsp:cNvSpPr/>
      </dsp:nvSpPr>
      <dsp:spPr>
        <a:xfrm>
          <a:off x="2878084" y="3315292"/>
          <a:ext cx="2743717" cy="1097486"/>
        </a:xfrm>
        <a:prstGeom prst="chevron">
          <a:avLst/>
        </a:prstGeom>
        <a:solidFill>
          <a:schemeClr val="accent5">
            <a:tint val="40000"/>
            <a:alpha val="90000"/>
            <a:hueOff val="5716344"/>
            <a:satOff val="-49206"/>
            <a:lumOff val="-830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5716344"/>
              <a:satOff val="-49206"/>
              <a:lumOff val="-83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Active involvement of fee earner</a:t>
          </a:r>
          <a:endParaRPr lang="en-GB" sz="1600" kern="1200" dirty="0"/>
        </a:p>
      </dsp:txBody>
      <dsp:txXfrm>
        <a:off x="3426827" y="3315292"/>
        <a:ext cx="1646231" cy="1097486"/>
      </dsp:txXfrm>
    </dsp:sp>
    <dsp:sp modelId="{03E692CA-AD58-4AB9-91AF-2E44C9187D16}">
      <dsp:nvSpPr>
        <dsp:cNvPr id="0" name=""/>
        <dsp:cNvSpPr/>
      </dsp:nvSpPr>
      <dsp:spPr>
        <a:xfrm>
          <a:off x="5237681" y="3315292"/>
          <a:ext cx="2743717" cy="1097486"/>
        </a:xfrm>
        <a:prstGeom prst="chevron">
          <a:avLst/>
        </a:prstGeom>
        <a:solidFill>
          <a:schemeClr val="accent5">
            <a:tint val="40000"/>
            <a:alpha val="90000"/>
            <a:hueOff val="7145430"/>
            <a:satOff val="-61507"/>
            <a:lumOff val="-1038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7145430"/>
              <a:satOff val="-61507"/>
              <a:lumOff val="-103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Significant invisible and some visible cost of marketing</a:t>
          </a:r>
          <a:endParaRPr lang="en-GB" sz="1600" kern="1200" dirty="0"/>
        </a:p>
      </dsp:txBody>
      <dsp:txXfrm>
        <a:off x="5786424" y="3315292"/>
        <a:ext cx="1646231" cy="1097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0.71657</cdr:x>
      <cdr:y>0.90026</cdr:y>
    </cdr:from>
    <cdr:to>
      <cdr:x>0.95424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58964" y="3565426"/>
          <a:ext cx="1147261" cy="3950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/>
            <a:t>Budget:  £42,190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0.72587</cdr:x>
      <cdr:y>0.78947</cdr:y>
    </cdr:from>
    <cdr:to>
      <cdr:x>0.93623</cdr:x>
      <cdr:y>0.90351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00724" y="3429001"/>
          <a:ext cx="1609725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0.74427</cdr:x>
      <cdr:y>0.85246</cdr:y>
    </cdr:from>
    <cdr:to>
      <cdr:x>0.94919</cdr:x>
      <cdr:y>0.97089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56384" y="3744416"/>
          <a:ext cx="951650" cy="520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/>
            <a:t>Budget:  £4,130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0.72232</cdr:x>
      <cdr:y>0.8495</cdr:y>
    </cdr:from>
    <cdr:to>
      <cdr:x>0.94959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58952" y="3425564"/>
          <a:ext cx="1119783" cy="606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/>
            <a:t>Budget:  £13,723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0.70588</cdr:x>
      <cdr:y>0.88621</cdr:y>
    </cdr:from>
    <cdr:to>
      <cdr:x>0.93546</cdr:x>
      <cdr:y>0.99386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56383" y="3528392"/>
          <a:ext cx="1124149" cy="4286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/>
            <a:t>Budget:  £2,703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0.64535</cdr:x>
      <cdr:y>0.89655</cdr:y>
    </cdr:from>
    <cdr:to>
      <cdr:x>0.82636</cdr:x>
      <cdr:y>0.96477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75856" y="3744416"/>
          <a:ext cx="918817" cy="284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/>
            <a:t>Budget:  £260,599  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0.72995</cdr:x>
      <cdr:y>0.89655</cdr:y>
    </cdr:from>
    <cdr:to>
      <cdr:x>0.90221</cdr:x>
      <cdr:y>0.96074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28392" y="3744416"/>
          <a:ext cx="832660" cy="268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/>
            <a:t>Budget:  £52,861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0.70928</cdr:x>
      <cdr:y>0.91228</cdr:y>
    </cdr:from>
    <cdr:to>
      <cdr:x>0.91073</cdr:x>
      <cdr:y>0.98981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28392" y="3744416"/>
          <a:ext cx="1002129" cy="318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 smtClean="0"/>
            <a:t>Budget:  £700,297</a:t>
          </a:r>
          <a:endParaRPr lang="en-GB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0.60612</cdr:x>
      <cdr:y>0.82954</cdr:y>
    </cdr:from>
    <cdr:to>
      <cdr:x>0.78392</cdr:x>
      <cdr:y>0.90635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45781" y="3888433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 smtClean="0"/>
            <a:t>Budget</a:t>
          </a:r>
          <a:r>
            <a:rPr lang="en-GB" sz="1100" dirty="0"/>
            <a:t>:  £245,043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0.70145</cdr:x>
      <cdr:y>0.80965</cdr:y>
    </cdr:from>
    <cdr:to>
      <cdr:x>0.91015</cdr:x>
      <cdr:y>0.88693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19749" y="3876676"/>
          <a:ext cx="1590676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98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98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E8641504-9CFB-9A47-9613-B157A86F8C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289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2E4B638F-2292-784E-8698-48AB58D8FC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63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0A2A6C3B-F83F-3A46-AE31-2903914DA8CC}" type="slidenum">
              <a:rPr lang="en-GB" smtClean="0"/>
              <a:pPr>
                <a:defRPr/>
              </a:pPr>
              <a:t>2</a:t>
            </a:fld>
            <a:endParaRPr lang="en-GB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5338"/>
            <a:ext cx="4273550" cy="3206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57688"/>
            <a:ext cx="5035550" cy="413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Both turning over £1m.</a:t>
            </a:r>
          </a:p>
          <a:p>
            <a:endParaRPr lang="en-US"/>
          </a:p>
          <a:p>
            <a:r>
              <a:rPr lang="en-US"/>
              <a:t>LEFT</a:t>
            </a:r>
          </a:p>
          <a:p>
            <a:r>
              <a:rPr lang="en-US"/>
              <a:t>Bulk is membership of QS (shh)</a:t>
            </a:r>
          </a:p>
          <a:p>
            <a:r>
              <a:rPr lang="en-US"/>
              <a:t>Entered QS in middle of recession</a:t>
            </a:r>
          </a:p>
          <a:p>
            <a:endParaRPr lang="en-US"/>
          </a:p>
          <a:p>
            <a:r>
              <a:rPr lang="en-US"/>
              <a:t>RIGHT</a:t>
            </a:r>
          </a:p>
          <a:p>
            <a:r>
              <a:rPr lang="en-US"/>
              <a:t>Only spend £4k</a:t>
            </a:r>
          </a:p>
          <a:p>
            <a:r>
              <a:rPr lang="en-US"/>
              <a:t>PEP is about the same as the one on the left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F895F1-639A-3741-9D13-08E0F93FDE2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Both in similar geographies</a:t>
            </a:r>
          </a:p>
          <a:p>
            <a:pPr>
              <a:defRPr/>
            </a:pPr>
            <a:r>
              <a:rPr lang="en-US" dirty="0" smtClean="0"/>
              <a:t>Turnover c. £1m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LEFT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4 locations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RIGHT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1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2A12AC-2C34-3448-AFA2-0733067E065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LEFT</a:t>
            </a:r>
          </a:p>
          <a:p>
            <a:r>
              <a:rPr lang="en-US"/>
              <a:t>£6m turnover</a:t>
            </a:r>
          </a:p>
          <a:p>
            <a:r>
              <a:rPr lang="en-US"/>
              <a:t>Very niche practice</a:t>
            </a:r>
          </a:p>
          <a:p>
            <a:r>
              <a:rPr lang="en-US"/>
              <a:t>45% GP</a:t>
            </a:r>
          </a:p>
          <a:p>
            <a:r>
              <a:rPr lang="en-US"/>
              <a:t>All about reputation</a:t>
            </a:r>
          </a:p>
          <a:p>
            <a:endParaRPr lang="en-US"/>
          </a:p>
          <a:p>
            <a:r>
              <a:rPr lang="en-US"/>
              <a:t>RIGHT</a:t>
            </a:r>
          </a:p>
          <a:p>
            <a:r>
              <a:rPr lang="en-US"/>
              <a:t>Mostly conveyancing</a:t>
            </a:r>
          </a:p>
          <a:p>
            <a:r>
              <a:rPr lang="en-US"/>
              <a:t>They do not include referral fees in their marketing cost</a:t>
            </a:r>
          </a:p>
          <a:p>
            <a:r>
              <a:rPr lang="en-US"/>
              <a:t>It’s “net’ off as revenue</a:t>
            </a:r>
          </a:p>
          <a:p>
            <a:endParaRPr lang="en-US"/>
          </a:p>
          <a:p>
            <a:r>
              <a:rPr lang="en-US"/>
              <a:t>Where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9C770A-3837-0E4B-A0A4-444197109C2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LEFT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£6.5m turnover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Investment marketing budget are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Buying in conveyancing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Buying in PI work (marketing agreements)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RIGHT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£12.5m turnover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Regional firm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Spending on brand awareness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37ED19-CB0C-5F41-98DD-01C2F091E991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title_white_BG_hi_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Base" hidden="1"/>
          <p:cNvGraphicFramePr>
            <a:graphicFrameLocks/>
          </p:cNvGraphicFramePr>
          <p:nvPr userDrawn="1"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3"/>
          <p:cNvSpPr txBox="1">
            <a:spLocks noChangeArrowheads="1"/>
          </p:cNvSpPr>
          <p:nvPr userDrawn="1"/>
        </p:nvSpPr>
        <p:spPr bwMode="auto">
          <a:xfrm>
            <a:off x="708025" y="5897563"/>
            <a:ext cx="35290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200" dirty="0" smtClean="0">
                <a:solidFill>
                  <a:schemeClr val="bg1"/>
                </a:solidFill>
                <a:ea typeface="+mn-ea"/>
                <a:cs typeface="+mn-cs"/>
              </a:rPr>
              <a:t>www.hazlewoods.co.uk</a:t>
            </a:r>
          </a:p>
        </p:txBody>
      </p:sp>
      <p:pic>
        <p:nvPicPr>
          <p:cNvPr id="7" name="Picture 34" descr="line_shor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250"/>
            <a:ext cx="6507163" cy="3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7821613" cy="549275"/>
          </a:xfrm>
        </p:spPr>
        <p:txBody>
          <a:bodyPr/>
          <a:lstStyle>
            <a:lvl1pPr>
              <a:defRPr sz="3700" b="0">
                <a:solidFill>
                  <a:schemeClr val="tx2"/>
                </a:solidFill>
                <a:latin typeface="Arial Bold" pitchFamily="1" charset="0"/>
              </a:defRPr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476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981200"/>
            <a:ext cx="5943600" cy="762000"/>
          </a:xfrm>
        </p:spPr>
        <p:txBody>
          <a:bodyPr/>
          <a:lstStyle>
            <a:lvl1pPr marL="0" indent="0">
              <a:buFont typeface="Wingdings" pitchFamily="1" charset="2"/>
              <a:buNone/>
              <a:defRPr sz="2700">
                <a:solidFill>
                  <a:srgbClr val="404B61"/>
                </a:solidFill>
              </a:defRPr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6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7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1325" y="685800"/>
            <a:ext cx="1995488" cy="5313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3275" y="685800"/>
            <a:ext cx="5835650" cy="5313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136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85800"/>
            <a:ext cx="7959725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03275" y="1285875"/>
            <a:ext cx="7983538" cy="4713288"/>
          </a:xfrm>
        </p:spPr>
        <p:txBody>
          <a:bodyPr/>
          <a:lstStyle/>
          <a:p>
            <a:pPr lvl="0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88151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85800"/>
            <a:ext cx="7959725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3275" y="1285875"/>
            <a:ext cx="3914775" cy="471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0450" y="1285875"/>
            <a:ext cx="3916363" cy="471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346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85800"/>
            <a:ext cx="7959725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3275" y="1285875"/>
            <a:ext cx="3914775" cy="471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70450" y="1285875"/>
            <a:ext cx="3916363" cy="4713288"/>
          </a:xfrm>
        </p:spPr>
        <p:txBody>
          <a:bodyPr/>
          <a:lstStyle/>
          <a:p>
            <a:pPr lvl="0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0975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88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95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1285875"/>
            <a:ext cx="3914775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0450" y="1285875"/>
            <a:ext cx="3916363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65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46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04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36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644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86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2" descr="banner_hi_res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0688"/>
            <a:ext cx="9144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9" descr="line_lo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8450263" cy="2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03275" y="685800"/>
            <a:ext cx="795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3" tIns="45702" rIns="91403" bIns="45702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3275" y="1285875"/>
            <a:ext cx="7983538" cy="471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34"/>
          <p:cNvSpPr>
            <a:spLocks noChangeArrowheads="1"/>
          </p:cNvSpPr>
          <p:nvPr userDrawn="1"/>
        </p:nvSpPr>
        <p:spPr bwMode="auto">
          <a:xfrm>
            <a:off x="0" y="381000"/>
            <a:ext cx="428625" cy="1143000"/>
          </a:xfrm>
          <a:prstGeom prst="rect">
            <a:avLst/>
          </a:prstGeom>
          <a:solidFill>
            <a:srgbClr val="D311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+mj-lt"/>
          <a:ea typeface="ＭＳ Ｐゴシック" charset="0"/>
          <a:cs typeface="ＭＳ Ｐゴシック" charset="0"/>
        </a:defRPr>
      </a:lvl1pPr>
      <a:lvl2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Arial" charset="0"/>
        </a:defRPr>
      </a:lvl6pPr>
      <a:lvl7pPr marL="914400"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Arial" charset="0"/>
        </a:defRPr>
      </a:lvl7pPr>
      <a:lvl8pPr marL="1371600"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Arial" charset="0"/>
        </a:defRPr>
      </a:lvl8pPr>
      <a:lvl9pPr marL="1828800"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D30D44"/>
          </a:solidFill>
          <a:latin typeface="Arial" charset="0"/>
        </a:defRPr>
      </a:lvl9pPr>
    </p:titleStyle>
    <p:bodyStyle>
      <a:lvl1pPr marL="342900" indent="-342900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70000"/>
        <a:buFont typeface="Wingdings" charset="0"/>
        <a:buChar char="n"/>
        <a:defRPr sz="2400">
          <a:solidFill>
            <a:srgbClr val="555555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100000"/>
        <a:buChar char="–"/>
        <a:defRPr sz="2000">
          <a:solidFill>
            <a:srgbClr val="555555"/>
          </a:solidFill>
          <a:latin typeface="+mn-lt"/>
          <a:ea typeface="ＭＳ Ｐゴシック" charset="0"/>
        </a:defRPr>
      </a:lvl2pPr>
      <a:lvl3pPr marL="1141413" indent="-228600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100000"/>
        <a:buChar char="–"/>
        <a:defRPr sz="1700">
          <a:solidFill>
            <a:srgbClr val="555555"/>
          </a:solidFill>
          <a:latin typeface="+mn-lt"/>
          <a:ea typeface="ＭＳ Ｐゴシック" charset="0"/>
        </a:defRPr>
      </a:lvl3pPr>
      <a:lvl4pPr marL="1598613" indent="-228600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100000"/>
        <a:buChar char="–"/>
        <a:defRPr sz="1400">
          <a:solidFill>
            <a:srgbClr val="555555"/>
          </a:solidFill>
          <a:latin typeface="+mn-lt"/>
          <a:ea typeface="ＭＳ Ｐゴシック" charset="0"/>
        </a:defRPr>
      </a:lvl4pPr>
      <a:lvl5pPr marL="2055813" indent="-228600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100000"/>
        <a:buChar char="–"/>
        <a:defRPr sz="1300">
          <a:solidFill>
            <a:srgbClr val="555555"/>
          </a:solidFill>
          <a:latin typeface="+mn-lt"/>
          <a:ea typeface="ＭＳ Ｐゴシック" charset="0"/>
        </a:defRPr>
      </a:lvl5pPr>
      <a:lvl6pPr marL="2513013" indent="-228600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100000"/>
        <a:buChar char="–"/>
        <a:defRPr sz="1300">
          <a:solidFill>
            <a:srgbClr val="555555"/>
          </a:solidFill>
          <a:latin typeface="+mn-lt"/>
        </a:defRPr>
      </a:lvl6pPr>
      <a:lvl7pPr marL="2970213" indent="-228600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100000"/>
        <a:buChar char="–"/>
        <a:defRPr sz="1300">
          <a:solidFill>
            <a:srgbClr val="555555"/>
          </a:solidFill>
          <a:latin typeface="+mn-lt"/>
        </a:defRPr>
      </a:lvl7pPr>
      <a:lvl8pPr marL="3427413" indent="-228600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100000"/>
        <a:buChar char="–"/>
        <a:defRPr sz="1300">
          <a:solidFill>
            <a:srgbClr val="555555"/>
          </a:solidFill>
          <a:latin typeface="+mn-lt"/>
        </a:defRPr>
      </a:lvl8pPr>
      <a:lvl9pPr marL="3884613" indent="-228600" algn="l" defTabSz="9128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31145"/>
        </a:buClr>
        <a:buSzPct val="100000"/>
        <a:buChar char="–"/>
        <a:defRPr sz="1300">
          <a:solidFill>
            <a:srgbClr val="55555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Microsoft_Excel_Chart1.xls"/><Relationship Id="rId5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6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png"/><Relationship Id="rId10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1484313"/>
            <a:ext cx="7772400" cy="3387725"/>
          </a:xfrm>
        </p:spPr>
        <p:txBody>
          <a:bodyPr/>
          <a:lstStyle/>
          <a:p>
            <a:pPr algn="ctr">
              <a:defRPr/>
            </a:pPr>
            <a:r>
              <a:rPr lang="en-US" sz="8800" dirty="0">
                <a:solidFill>
                  <a:srgbClr val="404040"/>
                </a:solidFill>
                <a:cs typeface="+mj-cs"/>
              </a:rPr>
              <a:t>Marketing</a:t>
            </a:r>
            <a:r>
              <a:rPr lang="en-US" sz="8800" dirty="0" smtClean="0">
                <a:solidFill>
                  <a:srgbClr val="404040"/>
                </a:solidFill>
                <a:cs typeface="+mj-cs"/>
              </a:rPr>
              <a:t> </a:t>
            </a:r>
            <a:r>
              <a:rPr lang="en-US" sz="8800" dirty="0" smtClean="0">
                <a:solidFill>
                  <a:schemeClr val="tx1"/>
                </a:solidFill>
                <a:cs typeface="+mj-cs"/>
              </a:rPr>
              <a:t>+ Efficiency + </a:t>
            </a:r>
            <a:r>
              <a:rPr lang="en-US" sz="8800" dirty="0">
                <a:cs typeface="+mj-cs"/>
              </a:rPr>
              <a:t>Money</a:t>
            </a:r>
            <a:r>
              <a:rPr lang="en-US" sz="8800" dirty="0" smtClean="0">
                <a:solidFill>
                  <a:schemeClr val="tx1"/>
                </a:solidFill>
                <a:cs typeface="+mj-cs"/>
              </a:rPr>
              <a:t> = Profit</a:t>
            </a:r>
            <a:endParaRPr lang="en-US" sz="8800" dirty="0">
              <a:solidFill>
                <a:schemeClr val="tx1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The invisible cost</a:t>
            </a:r>
          </a:p>
        </p:txBody>
      </p:sp>
      <p:pic>
        <p:nvPicPr>
          <p:cNvPr id="15362" name="Picture 3" descr="I:\Images\Marketing\Image Library\Stock Images\Haz Images 2012-2013\Arms In Shape Of C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70000"/>
            <a:ext cx="6481763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Measuring the invisible cost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4016" y="1340769"/>
          <a:ext cx="8748464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Managing invisible costs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03275" y="1163984"/>
          <a:ext cx="7983538" cy="471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Assessing return on investment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03275" y="1268760"/>
          <a:ext cx="7297117" cy="4308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Continuous marketing</a:t>
            </a:r>
          </a:p>
        </p:txBody>
      </p:sp>
      <p:pic>
        <p:nvPicPr>
          <p:cNvPr id="15363" name="Picture 4" descr="I:\Images\Marketing\Image Library\Stock Images\Haz Images 2012-2013\Fold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1533525"/>
            <a:ext cx="2160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I:\Images\Marketing\Image Library\Stock Images\Haz Images 2012-2013\Drawing On 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I:\Images\Marketing\Image Library\Stock Images\Haz Images 2012-2013\Bar Chart &amp; Arr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2309813"/>
            <a:ext cx="22256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I:\Images\Marketing\Image Library\Stock Images\Haz Images 2012-2013\Down Arr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2044700"/>
            <a:ext cx="1954213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ight Arrow 3"/>
          <p:cNvSpPr>
            <a:spLocks noChangeArrowheads="1"/>
          </p:cNvSpPr>
          <p:nvPr/>
        </p:nvSpPr>
        <p:spPr bwMode="auto">
          <a:xfrm>
            <a:off x="539750" y="4413250"/>
            <a:ext cx="8064500" cy="671513"/>
          </a:xfrm>
          <a:prstGeom prst="rightArrow">
            <a:avLst>
              <a:gd name="adj1" fmla="val 22704"/>
              <a:gd name="adj2" fmla="val 102914"/>
            </a:avLst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803275" y="361950"/>
            <a:ext cx="7959725" cy="781050"/>
          </a:xfrm>
        </p:spPr>
        <p:txBody>
          <a:bodyPr/>
          <a:lstStyle/>
          <a:p>
            <a:pPr>
              <a:defRPr/>
            </a:pPr>
            <a:r>
              <a:rPr lang="en-GB" sz="2800">
                <a:latin typeface="Arial" charset="0"/>
                <a:cs typeface="+mj-cs"/>
              </a:rPr>
              <a:t>Understanding the true link between Marketing and efficiency to create more profit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27584" y="1052736"/>
          <a:ext cx="7983538" cy="471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 Bold" charset="0"/>
                <a:cs typeface="+mj-cs"/>
              </a:rPr>
              <a:t>MONEY</a:t>
            </a:r>
            <a:endParaRPr lang="en-US">
              <a:latin typeface="Arial Bold" charset="0"/>
              <a:cs typeface="+mj-cs"/>
            </a:endParaRPr>
          </a:p>
        </p:txBody>
      </p:sp>
      <p:sp>
        <p:nvSpPr>
          <p:cNvPr id="3075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-541338" y="1844675"/>
            <a:ext cx="5943601" cy="7620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latin typeface="Arial" charset="0"/>
                <a:cs typeface="+mn-cs"/>
              </a:rPr>
              <a:t>	</a:t>
            </a:r>
          </a:p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6147" name="Picture 10" descr="C:\Users\ehalling\AppData\Local\Microsoft\Windows\Temporary Internet Files\Content.IE5\6W3NV7U0\black-patent-leather-clutch-purse-ysl-ymail-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6" b="14333"/>
          <a:stretch>
            <a:fillRect/>
          </a:stretch>
        </p:blipFill>
        <p:spPr bwMode="auto">
          <a:xfrm>
            <a:off x="323850" y="2133600"/>
            <a:ext cx="458152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706438" y="2755900"/>
            <a:ext cx="37449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800">
                <a:solidFill>
                  <a:schemeClr val="bg1"/>
                </a:solidFill>
              </a:rPr>
              <a:t>Marketing</a:t>
            </a:r>
          </a:p>
        </p:txBody>
      </p:sp>
      <p:pic>
        <p:nvPicPr>
          <p:cNvPr id="3084" name="Picture 12" descr="I:\Images\Marketing\Image Library\Stock Images\Haz Images 2012-2013\Karate Business 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700213"/>
            <a:ext cx="343376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07504" y="1988840"/>
          <a:ext cx="8856984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959725" cy="457200"/>
          </a:xfrm>
        </p:spPr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The two sides of marketing</a:t>
            </a:r>
          </a:p>
        </p:txBody>
      </p:sp>
      <p:pic>
        <p:nvPicPr>
          <p:cNvPr id="4100" name="Picture 4" descr="I:\Images\Marketing\Image Library\Stock Images\Haz Images 2012-2013\Hazlewood Button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0988"/>
            <a:ext cx="1944687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Chart 1"/>
          <p:cNvGraphicFramePr>
            <a:graphicFrameLocks/>
          </p:cNvGraphicFramePr>
          <p:nvPr/>
        </p:nvGraphicFramePr>
        <p:xfrm>
          <a:off x="128588" y="1217613"/>
          <a:ext cx="8958262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r:id="rId4" imgW="8960379" imgH="4858110" progId="Excel.Chart.8">
                  <p:embed/>
                </p:oleObj>
              </mc:Choice>
              <mc:Fallback>
                <p:oleObj r:id="rId4" imgW="8960379" imgH="4858110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1217613"/>
                        <a:ext cx="8958262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684213" y="620713"/>
            <a:ext cx="7959725" cy="457200"/>
          </a:xfrm>
          <a:prstGeom prst="rect">
            <a:avLst/>
          </a:prstGeom>
        </p:spPr>
        <p:txBody>
          <a:bodyPr/>
          <a:lstStyle>
            <a:lvl1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Arial" charset="0"/>
              </a:defRPr>
            </a:lvl2pPr>
            <a:lvl3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Arial" charset="0"/>
              </a:defRPr>
            </a:lvl3pPr>
            <a:lvl4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Arial" charset="0"/>
              </a:defRPr>
            </a:lvl4pPr>
            <a:lvl5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Arial" charset="0"/>
              </a:defRPr>
            </a:lvl5pPr>
            <a:lvl6pPr marL="457200"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Arial" charset="0"/>
              </a:defRPr>
            </a:lvl6pPr>
            <a:lvl7pPr marL="914400"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Arial" charset="0"/>
              </a:defRPr>
            </a:lvl7pPr>
            <a:lvl8pPr marL="1371600"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Arial" charset="0"/>
              </a:defRPr>
            </a:lvl8pPr>
            <a:lvl9pPr marL="1828800"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30D44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kern="0" dirty="0" smtClean="0"/>
              <a:t>LMS Benchmarking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Visible – 2 – 5 partners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32916" y="1484784"/>
          <a:ext cx="482711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499992" y="1196752"/>
          <a:ext cx="464400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Visible – 2 – 5 partners cont.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4936" y="1556792"/>
          <a:ext cx="492710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644008" y="1484784"/>
          <a:ext cx="4896544" cy="398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Visible – 5 – 10 partners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0" y="1556792"/>
          <a:ext cx="507605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427984" y="1484784"/>
          <a:ext cx="483373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Visible – 10+ partners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-324544" y="1556792"/>
          <a:ext cx="497458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290516" y="1412776"/>
          <a:ext cx="4860032" cy="4687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58788" y="1116013"/>
          <a:ext cx="4325937" cy="4697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851400" y="1116013"/>
          <a:ext cx="3821113" cy="473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Typical marketing expenditure</a:t>
            </a:r>
          </a:p>
        </p:txBody>
      </p:sp>
      <p:pic>
        <p:nvPicPr>
          <p:cNvPr id="9220" name="Picture 4" descr="I:\Images\Marketing\Image Library\Stock Images\Haz Images 2012-2013\Golf Clu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005263"/>
            <a:ext cx="1243013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I:\Images\Marketing\Image Library\Stock Images\OLD FOLDERS\Bal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679700"/>
            <a:ext cx="1150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I:\Images\Marketing\Image Library\Stock Images\Haz Images 2012-2013\Champag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716338"/>
            <a:ext cx="13176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C:\Users\ehalling\AppData\Local\Microsoft\Windows\Temporary Internet Files\Content.IE5\6W3NV7U0\blockpage[1]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C:\Users\ehalling\AppData\Local\Microsoft\Windows\Temporary Internet Files\Content.IE5\121YTHOL\tennis-sport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809875"/>
            <a:ext cx="117316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I:\Images\Marketing\Image Library\Stock Images\Haz Images 2012-2013\LR shutterstock_15555588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425700"/>
            <a:ext cx="18288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 descr="C:\Users\ehalling\AppData\Local\Microsoft\Windows\Temporary Internet Files\Content.IE5\MID6RB0Y\history-of-advertising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716338"/>
            <a:ext cx="12430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C:\Users\ehalling\AppData\Local\Microsoft\Windows\Temporary Internet Files\Content.IE5\6W3NV7U0\fb-thumb-ads[1]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4557713"/>
            <a:ext cx="9239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I:\Images\Marketing\Image Library\Stock Images\Haz Images 2012-2013\Business M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2211388"/>
            <a:ext cx="15684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C:\Users\ehalling\AppData\Local\Microsoft\Windows\Temporary Internet Files\Content.IE5\121YTHOL\Smiley-face-779143[1]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412875"/>
            <a:ext cx="11366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C:\Users\ehalling\AppData\Local\Microsoft\Windows\Temporary Internet Files\Content.IE5\121YTHOL\SMILEY_SAD[1]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41438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1_kfi_eu_colour_greybluebg">
  <a:themeElements>
    <a:clrScheme name="">
      <a:dk1>
        <a:srgbClr val="404040"/>
      </a:dk1>
      <a:lt1>
        <a:srgbClr val="FFFFFF"/>
      </a:lt1>
      <a:dk2>
        <a:srgbClr val="D30D44"/>
      </a:dk2>
      <a:lt2>
        <a:srgbClr val="C0C0C0"/>
      </a:lt2>
      <a:accent1>
        <a:srgbClr val="8A97FF"/>
      </a:accent1>
      <a:accent2>
        <a:srgbClr val="D30D44"/>
      </a:accent2>
      <a:accent3>
        <a:srgbClr val="FFFFFF"/>
      </a:accent3>
      <a:accent4>
        <a:srgbClr val="353535"/>
      </a:accent4>
      <a:accent5>
        <a:srgbClr val="C4C9FF"/>
      </a:accent5>
      <a:accent6>
        <a:srgbClr val="BF0B3D"/>
      </a:accent6>
      <a:hlink>
        <a:srgbClr val="7A49FF"/>
      </a:hlink>
      <a:folHlink>
        <a:srgbClr val="DFDFDF"/>
      </a:folHlink>
    </a:clrScheme>
    <a:fontScheme name="01_kfi_eu_colour_greyblueb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1_kfi_eu_colour_greyblueb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_kfi_eu_colour_greyblueb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_kfi_eu_colour_greyblueb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_kfi_eu_colour_greyblueb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_kfi_eu_colour_greyblueb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_kfi_eu_colour_greyblueb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_kfi_eu_colour_greyblueb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_kfi_eu_colour_greybluebg 8">
        <a:dk1>
          <a:srgbClr val="333333"/>
        </a:dk1>
        <a:lt1>
          <a:srgbClr val="FFFFFF"/>
        </a:lt1>
        <a:dk2>
          <a:srgbClr val="E6E6E6"/>
        </a:dk2>
        <a:lt2>
          <a:srgbClr val="000000"/>
        </a:lt2>
        <a:accent1>
          <a:srgbClr val="66CCFF"/>
        </a:accent1>
        <a:accent2>
          <a:srgbClr val="FF0000"/>
        </a:accent2>
        <a:accent3>
          <a:srgbClr val="FFFFFF"/>
        </a:accent3>
        <a:accent4>
          <a:srgbClr val="2A2A2A"/>
        </a:accent4>
        <a:accent5>
          <a:srgbClr val="B8E2FF"/>
        </a:accent5>
        <a:accent6>
          <a:srgbClr val="E70000"/>
        </a:accent6>
        <a:hlink>
          <a:srgbClr val="66FFCC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D30D44"/>
    </a:dk2>
    <a:lt2>
      <a:srgbClr val="C0C0C0"/>
    </a:lt2>
    <a:accent1>
      <a:srgbClr val="8A97FF"/>
    </a:accent1>
    <a:accent2>
      <a:srgbClr val="D30D44"/>
    </a:accent2>
    <a:accent3>
      <a:srgbClr val="FFFFFF"/>
    </a:accent3>
    <a:accent4>
      <a:srgbClr val="353535"/>
    </a:accent4>
    <a:accent5>
      <a:srgbClr val="C4C9FF"/>
    </a:accent5>
    <a:accent6>
      <a:srgbClr val="BF0B3D"/>
    </a:accent6>
    <a:hlink>
      <a:srgbClr val="7A49FF"/>
    </a:hlink>
    <a:folHlink>
      <a:srgbClr val="DFDFDF"/>
    </a:folHlink>
  </a:clrScheme>
  <a:fontScheme name="01_kfi_eu_colour_greyblueb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D30D44"/>
    </a:dk2>
    <a:lt2>
      <a:srgbClr val="C0C0C0"/>
    </a:lt2>
    <a:accent1>
      <a:srgbClr val="8A97FF"/>
    </a:accent1>
    <a:accent2>
      <a:srgbClr val="D30D44"/>
    </a:accent2>
    <a:accent3>
      <a:srgbClr val="FFFFFF"/>
    </a:accent3>
    <a:accent4>
      <a:srgbClr val="353535"/>
    </a:accent4>
    <a:accent5>
      <a:srgbClr val="C4C9FF"/>
    </a:accent5>
    <a:accent6>
      <a:srgbClr val="BF0B3D"/>
    </a:accent6>
    <a:hlink>
      <a:srgbClr val="7A49FF"/>
    </a:hlink>
    <a:folHlink>
      <a:srgbClr val="DFDFDF"/>
    </a:folHlink>
  </a:clrScheme>
  <a:fontScheme name="01_kfi_eu_colour_greyblueb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D30D44"/>
    </a:dk2>
    <a:lt2>
      <a:srgbClr val="C0C0C0"/>
    </a:lt2>
    <a:accent1>
      <a:srgbClr val="8A97FF"/>
    </a:accent1>
    <a:accent2>
      <a:srgbClr val="D30D44"/>
    </a:accent2>
    <a:accent3>
      <a:srgbClr val="FFFFFF"/>
    </a:accent3>
    <a:accent4>
      <a:srgbClr val="353535"/>
    </a:accent4>
    <a:accent5>
      <a:srgbClr val="C4C9FF"/>
    </a:accent5>
    <a:accent6>
      <a:srgbClr val="BF0B3D"/>
    </a:accent6>
    <a:hlink>
      <a:srgbClr val="7A49FF"/>
    </a:hlink>
    <a:folHlink>
      <a:srgbClr val="DFDFDF"/>
    </a:folHlink>
  </a:clrScheme>
  <a:fontScheme name="01_kfi_eu_colour_greyblueb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D30D44"/>
    </a:dk2>
    <a:lt2>
      <a:srgbClr val="C0C0C0"/>
    </a:lt2>
    <a:accent1>
      <a:srgbClr val="8A97FF"/>
    </a:accent1>
    <a:accent2>
      <a:srgbClr val="D30D44"/>
    </a:accent2>
    <a:accent3>
      <a:srgbClr val="FFFFFF"/>
    </a:accent3>
    <a:accent4>
      <a:srgbClr val="353535"/>
    </a:accent4>
    <a:accent5>
      <a:srgbClr val="C4C9FF"/>
    </a:accent5>
    <a:accent6>
      <a:srgbClr val="BF0B3D"/>
    </a:accent6>
    <a:hlink>
      <a:srgbClr val="7A49FF"/>
    </a:hlink>
    <a:folHlink>
      <a:srgbClr val="DFDFDF"/>
    </a:folHlink>
  </a:clrScheme>
  <a:fontScheme name="01_kfi_eu_colour_greyblueb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D30D44"/>
    </a:dk2>
    <a:lt2>
      <a:srgbClr val="C0C0C0"/>
    </a:lt2>
    <a:accent1>
      <a:srgbClr val="8A97FF"/>
    </a:accent1>
    <a:accent2>
      <a:srgbClr val="D30D44"/>
    </a:accent2>
    <a:accent3>
      <a:srgbClr val="FFFFFF"/>
    </a:accent3>
    <a:accent4>
      <a:srgbClr val="353535"/>
    </a:accent4>
    <a:accent5>
      <a:srgbClr val="C4C9FF"/>
    </a:accent5>
    <a:accent6>
      <a:srgbClr val="BF0B3D"/>
    </a:accent6>
    <a:hlink>
      <a:srgbClr val="7A49FF"/>
    </a:hlink>
    <a:folHlink>
      <a:srgbClr val="DFDFDF"/>
    </a:folHlink>
  </a:clrScheme>
  <a:fontScheme name="01_kfi_eu_colour_greyblueb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D30D44"/>
    </a:dk2>
    <a:lt2>
      <a:srgbClr val="C0C0C0"/>
    </a:lt2>
    <a:accent1>
      <a:srgbClr val="8A97FF"/>
    </a:accent1>
    <a:accent2>
      <a:srgbClr val="D30D44"/>
    </a:accent2>
    <a:accent3>
      <a:srgbClr val="FFFFFF"/>
    </a:accent3>
    <a:accent4>
      <a:srgbClr val="353535"/>
    </a:accent4>
    <a:accent5>
      <a:srgbClr val="C4C9FF"/>
    </a:accent5>
    <a:accent6>
      <a:srgbClr val="BF0B3D"/>
    </a:accent6>
    <a:hlink>
      <a:srgbClr val="7A49FF"/>
    </a:hlink>
    <a:folHlink>
      <a:srgbClr val="DFDFDF"/>
    </a:folHlink>
  </a:clrScheme>
  <a:fontScheme name="01_kfi_eu_colour_greyblueb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D30D44"/>
    </a:dk2>
    <a:lt2>
      <a:srgbClr val="C0C0C0"/>
    </a:lt2>
    <a:accent1>
      <a:srgbClr val="8A97FF"/>
    </a:accent1>
    <a:accent2>
      <a:srgbClr val="D30D44"/>
    </a:accent2>
    <a:accent3>
      <a:srgbClr val="FFFFFF"/>
    </a:accent3>
    <a:accent4>
      <a:srgbClr val="353535"/>
    </a:accent4>
    <a:accent5>
      <a:srgbClr val="C4C9FF"/>
    </a:accent5>
    <a:accent6>
      <a:srgbClr val="BF0B3D"/>
    </a:accent6>
    <a:hlink>
      <a:srgbClr val="7A49FF"/>
    </a:hlink>
    <a:folHlink>
      <a:srgbClr val="DFDFDF"/>
    </a:folHlink>
  </a:clrScheme>
  <a:fontScheme name="01_kfi_eu_colour_greyblueb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D30D44"/>
    </a:dk2>
    <a:lt2>
      <a:srgbClr val="C0C0C0"/>
    </a:lt2>
    <a:accent1>
      <a:srgbClr val="8A97FF"/>
    </a:accent1>
    <a:accent2>
      <a:srgbClr val="D30D44"/>
    </a:accent2>
    <a:accent3>
      <a:srgbClr val="FFFFFF"/>
    </a:accent3>
    <a:accent4>
      <a:srgbClr val="353535"/>
    </a:accent4>
    <a:accent5>
      <a:srgbClr val="C4C9FF"/>
    </a:accent5>
    <a:accent6>
      <a:srgbClr val="BF0B3D"/>
    </a:accent6>
    <a:hlink>
      <a:srgbClr val="7A49FF"/>
    </a:hlink>
    <a:folHlink>
      <a:srgbClr val="DFDFDF"/>
    </a:folHlink>
  </a:clrScheme>
  <a:fontScheme name="01_kfi_eu_colour_greyblueb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Ross Jobs:5621 Kraft Euro PPT templates:PowerPoint:01_kfi_eu_colour_greybluebg.ppt</Template>
  <TotalTime>1264</TotalTime>
  <Words>353</Words>
  <Application>Microsoft Macintosh PowerPoint</Application>
  <PresentationFormat>On-screen Show (4:3)</PresentationFormat>
  <Paragraphs>133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ＭＳ Ｐゴシック</vt:lpstr>
      <vt:lpstr>Wingdings</vt:lpstr>
      <vt:lpstr>Arial Bold</vt:lpstr>
      <vt:lpstr>01_kfi_eu_colour_greybluebg</vt:lpstr>
      <vt:lpstr>Excel.Chart.8</vt:lpstr>
      <vt:lpstr>Microsoft PowerPoint Presentation</vt:lpstr>
      <vt:lpstr>Marketing + Efficiency + Money = Profit</vt:lpstr>
      <vt:lpstr>MONEY</vt:lpstr>
      <vt:lpstr>The two sides of marketing</vt:lpstr>
      <vt:lpstr>PowerPoint Presentation</vt:lpstr>
      <vt:lpstr>Visible – 2 – 5 partners</vt:lpstr>
      <vt:lpstr>Visible – 2 – 5 partners cont.</vt:lpstr>
      <vt:lpstr>Visible – 5 – 10 partners</vt:lpstr>
      <vt:lpstr>Visible – 10+ partners</vt:lpstr>
      <vt:lpstr>Typical marketing expenditure</vt:lpstr>
      <vt:lpstr>The invisible cost</vt:lpstr>
      <vt:lpstr>Measuring the invisible cost </vt:lpstr>
      <vt:lpstr>Managing invisible costs</vt:lpstr>
      <vt:lpstr>Assessing return on investment</vt:lpstr>
      <vt:lpstr>Continuous marketing</vt:lpstr>
      <vt:lpstr>Understanding the true link between Marketing and efficiency to create more profit</vt:lpstr>
    </vt:vector>
  </TitlesOfParts>
  <Company>Philip Morris Management Corp.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Europe For Growth</dc:title>
  <dc:creator>Gill Mould</dc:creator>
  <cp:lastModifiedBy>Wendy Loraine</cp:lastModifiedBy>
  <cp:revision>410</cp:revision>
  <dcterms:created xsi:type="dcterms:W3CDTF">2007-01-18T11:56:05Z</dcterms:created>
  <dcterms:modified xsi:type="dcterms:W3CDTF">2015-07-03T11:22:02Z</dcterms:modified>
</cp:coreProperties>
</file>